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61" r:id="rId8"/>
    <p:sldId id="262" r:id="rId9"/>
    <p:sldId id="259" r:id="rId10"/>
    <p:sldId id="260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D4E724-830B-2CD2-FD5B-CD42DE87D5A7}" v="3" dt="2024-09-14T20:53:22.0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Tumma tyyli 1 - Korostu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8" autoAdjust="0"/>
    <p:restoredTop sz="94660"/>
  </p:normalViewPr>
  <p:slideViewPr>
    <p:cSldViewPr snapToGrid="0">
      <p:cViewPr varScale="1">
        <p:scale>
          <a:sx n="75" d="100"/>
          <a:sy n="75" d="100"/>
        </p:scale>
        <p:origin x="33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tteri Tervala" userId="8e0421ee-9614-47bc-b80c-02ac5b2ada75" providerId="ADAL" clId="{F37716BE-438C-4EE0-B0AD-3EFA6C9C9C0D}"/>
    <pc:docChg chg="undo custSel addSld modSld sldOrd">
      <pc:chgData name="Valtteri Tervala" userId="8e0421ee-9614-47bc-b80c-02ac5b2ada75" providerId="ADAL" clId="{F37716BE-438C-4EE0-B0AD-3EFA6C9C9C0D}" dt="2019-10-14T19:40:05.650" v="7241" actId="20577"/>
      <pc:docMkLst>
        <pc:docMk/>
      </pc:docMkLst>
      <pc:sldChg chg="delSp modSp">
        <pc:chgData name="Valtteri Tervala" userId="8e0421ee-9614-47bc-b80c-02ac5b2ada75" providerId="ADAL" clId="{F37716BE-438C-4EE0-B0AD-3EFA6C9C9C0D}" dt="2019-10-13T18:58:26.480" v="36" actId="1076"/>
        <pc:sldMkLst>
          <pc:docMk/>
          <pc:sldMk cId="782385677" sldId="256"/>
        </pc:sldMkLst>
        <pc:spChg chg="mod">
          <ac:chgData name="Valtteri Tervala" userId="8e0421ee-9614-47bc-b80c-02ac5b2ada75" providerId="ADAL" clId="{F37716BE-438C-4EE0-B0AD-3EFA6C9C9C0D}" dt="2019-10-13T18:58:16.195" v="33" actId="20577"/>
          <ac:spMkLst>
            <pc:docMk/>
            <pc:sldMk cId="782385677" sldId="256"/>
            <ac:spMk id="2" creationId="{00000000-0000-0000-0000-000000000000}"/>
          </ac:spMkLst>
        </pc:spChg>
        <pc:picChg chg="del">
          <ac:chgData name="Valtteri Tervala" userId="8e0421ee-9614-47bc-b80c-02ac5b2ada75" providerId="ADAL" clId="{F37716BE-438C-4EE0-B0AD-3EFA6C9C9C0D}" dt="2019-10-13T18:58:22.705" v="35" actId="478"/>
          <ac:picMkLst>
            <pc:docMk/>
            <pc:sldMk cId="782385677" sldId="256"/>
            <ac:picMk id="5" creationId="{19633142-148B-4CEA-BD46-2D1E405F263B}"/>
          </ac:picMkLst>
        </pc:picChg>
        <pc:picChg chg="del">
          <ac:chgData name="Valtteri Tervala" userId="8e0421ee-9614-47bc-b80c-02ac5b2ada75" providerId="ADAL" clId="{F37716BE-438C-4EE0-B0AD-3EFA6C9C9C0D}" dt="2019-10-13T18:58:20.359" v="34" actId="478"/>
          <ac:picMkLst>
            <pc:docMk/>
            <pc:sldMk cId="782385677" sldId="256"/>
            <ac:picMk id="7" creationId="{E8F829BE-8E40-4C99-8F69-9BB845AB3B4C}"/>
          </ac:picMkLst>
        </pc:picChg>
        <pc:picChg chg="mod">
          <ac:chgData name="Valtteri Tervala" userId="8e0421ee-9614-47bc-b80c-02ac5b2ada75" providerId="ADAL" clId="{F37716BE-438C-4EE0-B0AD-3EFA6C9C9C0D}" dt="2019-10-13T18:58:26.480" v="36" actId="1076"/>
          <ac:picMkLst>
            <pc:docMk/>
            <pc:sldMk cId="782385677" sldId="256"/>
            <ac:picMk id="8" creationId="{06E6B0EA-9E55-47DC-B208-08B74EA38B0D}"/>
          </ac:picMkLst>
        </pc:picChg>
      </pc:sldChg>
      <pc:sldChg chg="addSp delSp modSp">
        <pc:chgData name="Valtteri Tervala" userId="8e0421ee-9614-47bc-b80c-02ac5b2ada75" providerId="ADAL" clId="{F37716BE-438C-4EE0-B0AD-3EFA6C9C9C0D}" dt="2019-10-13T19:14:19.986" v="1079" actId="115"/>
        <pc:sldMkLst>
          <pc:docMk/>
          <pc:sldMk cId="3540451160" sldId="257"/>
        </pc:sldMkLst>
        <pc:spChg chg="mod">
          <ac:chgData name="Valtteri Tervala" userId="8e0421ee-9614-47bc-b80c-02ac5b2ada75" providerId="ADAL" clId="{F37716BE-438C-4EE0-B0AD-3EFA6C9C9C0D}" dt="2019-10-13T18:58:40.597" v="44" actId="20577"/>
          <ac:spMkLst>
            <pc:docMk/>
            <pc:sldMk cId="3540451160" sldId="257"/>
            <ac:spMk id="2" creationId="{4DB0A784-4D5F-4CBB-990B-911802FCBEA3}"/>
          </ac:spMkLst>
        </pc:spChg>
        <pc:spChg chg="add mod">
          <ac:chgData name="Valtteri Tervala" userId="8e0421ee-9614-47bc-b80c-02ac5b2ada75" providerId="ADAL" clId="{F37716BE-438C-4EE0-B0AD-3EFA6C9C9C0D}" dt="2019-10-13T19:14:19.986" v="1079" actId="115"/>
          <ac:spMkLst>
            <pc:docMk/>
            <pc:sldMk cId="3540451160" sldId="257"/>
            <ac:spMk id="3" creationId="{110F4D7F-2AF0-46F5-9F9B-5F5C87569E2A}"/>
          </ac:spMkLst>
        </pc:spChg>
        <pc:spChg chg="del">
          <ac:chgData name="Valtteri Tervala" userId="8e0421ee-9614-47bc-b80c-02ac5b2ada75" providerId="ADAL" clId="{F37716BE-438C-4EE0-B0AD-3EFA6C9C9C0D}" dt="2019-10-13T18:58:50.085" v="45" actId="478"/>
          <ac:spMkLst>
            <pc:docMk/>
            <pc:sldMk cId="3540451160" sldId="257"/>
            <ac:spMk id="6" creationId="{F7C20933-B195-4804-8B89-D94A0A8B56BE}"/>
          </ac:spMkLst>
        </pc:spChg>
        <pc:spChg chg="add mod">
          <ac:chgData name="Valtteri Tervala" userId="8e0421ee-9614-47bc-b80c-02ac5b2ada75" providerId="ADAL" clId="{F37716BE-438C-4EE0-B0AD-3EFA6C9C9C0D}" dt="2019-10-13T19:03:57.922" v="255" actId="20577"/>
          <ac:spMkLst>
            <pc:docMk/>
            <pc:sldMk cId="3540451160" sldId="257"/>
            <ac:spMk id="7" creationId="{32CB893E-BA9F-4871-906D-DA2C2514A215}"/>
          </ac:spMkLst>
        </pc:spChg>
        <pc:spChg chg="add mod">
          <ac:chgData name="Valtteri Tervala" userId="8e0421ee-9614-47bc-b80c-02ac5b2ada75" providerId="ADAL" clId="{F37716BE-438C-4EE0-B0AD-3EFA6C9C9C0D}" dt="2019-10-13T19:03:52.737" v="254" actId="20577"/>
          <ac:spMkLst>
            <pc:docMk/>
            <pc:sldMk cId="3540451160" sldId="257"/>
            <ac:spMk id="8" creationId="{7A053D05-192A-4E4C-B339-0669ED44F7A4}"/>
          </ac:spMkLst>
        </pc:spChg>
        <pc:spChg chg="add mod">
          <ac:chgData name="Valtteri Tervala" userId="8e0421ee-9614-47bc-b80c-02ac5b2ada75" providerId="ADAL" clId="{F37716BE-438C-4EE0-B0AD-3EFA6C9C9C0D}" dt="2019-10-13T19:03:47.976" v="241" actId="20577"/>
          <ac:spMkLst>
            <pc:docMk/>
            <pc:sldMk cId="3540451160" sldId="257"/>
            <ac:spMk id="9" creationId="{1FB15C2F-EE29-4D78-BCEB-F60BFF34D9B0}"/>
          </ac:spMkLst>
        </pc:spChg>
      </pc:sldChg>
      <pc:sldChg chg="addSp delSp modSp">
        <pc:chgData name="Valtteri Tervala" userId="8e0421ee-9614-47bc-b80c-02ac5b2ada75" providerId="ADAL" clId="{F37716BE-438C-4EE0-B0AD-3EFA6C9C9C0D}" dt="2019-10-14T18:12:25.180" v="4405" actId="1076"/>
        <pc:sldMkLst>
          <pc:docMk/>
          <pc:sldMk cId="4225033607" sldId="258"/>
        </pc:sldMkLst>
        <pc:spChg chg="mod">
          <ac:chgData name="Valtteri Tervala" userId="8e0421ee-9614-47bc-b80c-02ac5b2ada75" providerId="ADAL" clId="{F37716BE-438C-4EE0-B0AD-3EFA6C9C9C0D}" dt="2019-10-14T18:12:25.180" v="4405" actId="1076"/>
          <ac:spMkLst>
            <pc:docMk/>
            <pc:sldMk cId="4225033607" sldId="258"/>
            <ac:spMk id="3" creationId="{0DC41B41-B570-4227-BE77-83A5A731DC94}"/>
          </ac:spMkLst>
        </pc:spChg>
        <pc:spChg chg="del">
          <ac:chgData name="Valtteri Tervala" userId="8e0421ee-9614-47bc-b80c-02ac5b2ada75" providerId="ADAL" clId="{F37716BE-438C-4EE0-B0AD-3EFA6C9C9C0D}" dt="2019-10-13T19:04:22.235" v="257" actId="478"/>
          <ac:spMkLst>
            <pc:docMk/>
            <pc:sldMk cId="4225033607" sldId="258"/>
            <ac:spMk id="6" creationId="{FB430A27-D987-4C95-A7BD-B9EF25621228}"/>
          </ac:spMkLst>
        </pc:spChg>
        <pc:spChg chg="del">
          <ac:chgData name="Valtteri Tervala" userId="8e0421ee-9614-47bc-b80c-02ac5b2ada75" providerId="ADAL" clId="{F37716BE-438C-4EE0-B0AD-3EFA6C9C9C0D}" dt="2019-10-13T19:04:28.127" v="258" actId="478"/>
          <ac:spMkLst>
            <pc:docMk/>
            <pc:sldMk cId="4225033607" sldId="258"/>
            <ac:spMk id="7" creationId="{B25D9E92-1B8F-4EB7-8084-FA3A364D86CB}"/>
          </ac:spMkLst>
        </pc:spChg>
        <pc:spChg chg="del">
          <ac:chgData name="Valtteri Tervala" userId="8e0421ee-9614-47bc-b80c-02ac5b2ada75" providerId="ADAL" clId="{F37716BE-438C-4EE0-B0AD-3EFA6C9C9C0D}" dt="2019-10-13T19:04:45.265" v="272" actId="478"/>
          <ac:spMkLst>
            <pc:docMk/>
            <pc:sldMk cId="4225033607" sldId="258"/>
            <ac:spMk id="8" creationId="{0435FD49-8CF8-4FAC-8C25-1A9AE506CB3C}"/>
          </ac:spMkLst>
        </pc:spChg>
        <pc:spChg chg="del">
          <ac:chgData name="Valtteri Tervala" userId="8e0421ee-9614-47bc-b80c-02ac5b2ada75" providerId="ADAL" clId="{F37716BE-438C-4EE0-B0AD-3EFA6C9C9C0D}" dt="2019-10-13T19:04:59.638" v="275" actId="478"/>
          <ac:spMkLst>
            <pc:docMk/>
            <pc:sldMk cId="4225033607" sldId="258"/>
            <ac:spMk id="9" creationId="{6D69547C-369B-494C-9C8D-1071028EB637}"/>
          </ac:spMkLst>
        </pc:spChg>
        <pc:spChg chg="add mod">
          <ac:chgData name="Valtteri Tervala" userId="8e0421ee-9614-47bc-b80c-02ac5b2ada75" providerId="ADAL" clId="{F37716BE-438C-4EE0-B0AD-3EFA6C9C9C0D}" dt="2019-10-14T18:03:54.678" v="4264" actId="20577"/>
          <ac:spMkLst>
            <pc:docMk/>
            <pc:sldMk cId="4225033607" sldId="258"/>
            <ac:spMk id="12" creationId="{9CC2CB1C-AE46-4CB8-805A-5778C1F9B382}"/>
          </ac:spMkLst>
        </pc:spChg>
        <pc:picChg chg="del">
          <ac:chgData name="Valtteri Tervala" userId="8e0421ee-9614-47bc-b80c-02ac5b2ada75" providerId="ADAL" clId="{F37716BE-438C-4EE0-B0AD-3EFA6C9C9C0D}" dt="2019-10-13T19:04:51.584" v="273" actId="478"/>
          <ac:picMkLst>
            <pc:docMk/>
            <pc:sldMk cId="4225033607" sldId="258"/>
            <ac:picMk id="2" creationId="{F247ACC4-D4F0-431F-AF2B-8F91B077239C}"/>
          </ac:picMkLst>
        </pc:picChg>
        <pc:picChg chg="del">
          <ac:chgData name="Valtteri Tervala" userId="8e0421ee-9614-47bc-b80c-02ac5b2ada75" providerId="ADAL" clId="{F37716BE-438C-4EE0-B0AD-3EFA6C9C9C0D}" dt="2019-10-13T19:04:41.452" v="271" actId="478"/>
          <ac:picMkLst>
            <pc:docMk/>
            <pc:sldMk cId="4225033607" sldId="258"/>
            <ac:picMk id="5" creationId="{A3DA7F3A-7FA6-477E-9F01-618D5EA59EC3}"/>
          </ac:picMkLst>
        </pc:picChg>
        <pc:picChg chg="del">
          <ac:chgData name="Valtteri Tervala" userId="8e0421ee-9614-47bc-b80c-02ac5b2ada75" providerId="ADAL" clId="{F37716BE-438C-4EE0-B0AD-3EFA6C9C9C0D}" dt="2019-10-13T19:04:56.194" v="274" actId="478"/>
          <ac:picMkLst>
            <pc:docMk/>
            <pc:sldMk cId="4225033607" sldId="258"/>
            <ac:picMk id="10" creationId="{2A2702BD-5F13-4B32-BC3B-2CD3D0D55172}"/>
          </ac:picMkLst>
        </pc:picChg>
        <pc:picChg chg="del">
          <ac:chgData name="Valtteri Tervala" userId="8e0421ee-9614-47bc-b80c-02ac5b2ada75" providerId="ADAL" clId="{F37716BE-438C-4EE0-B0AD-3EFA6C9C9C0D}" dt="2019-10-13T19:04:51.584" v="273" actId="478"/>
          <ac:picMkLst>
            <pc:docMk/>
            <pc:sldMk cId="4225033607" sldId="258"/>
            <ac:picMk id="11" creationId="{3A575DDD-AA64-494B-A0FA-3C47DB491E83}"/>
          </ac:picMkLst>
        </pc:picChg>
        <pc:picChg chg="mod">
          <ac:chgData name="Valtteri Tervala" userId="8e0421ee-9614-47bc-b80c-02ac5b2ada75" providerId="ADAL" clId="{F37716BE-438C-4EE0-B0AD-3EFA6C9C9C0D}" dt="2019-10-14T18:00:21.220" v="4161" actId="1076"/>
          <ac:picMkLst>
            <pc:docMk/>
            <pc:sldMk cId="4225033607" sldId="258"/>
            <ac:picMk id="2050" creationId="{7740BC67-2935-4090-A183-DC335A934200}"/>
          </ac:picMkLst>
        </pc:picChg>
      </pc:sldChg>
      <pc:sldChg chg="addSp delSp modSp">
        <pc:chgData name="Valtteri Tervala" userId="8e0421ee-9614-47bc-b80c-02ac5b2ada75" providerId="ADAL" clId="{F37716BE-438C-4EE0-B0AD-3EFA6C9C9C0D}" dt="2019-10-14T19:27:43.722" v="5637" actId="20577"/>
        <pc:sldMkLst>
          <pc:docMk/>
          <pc:sldMk cId="1627641310" sldId="259"/>
        </pc:sldMkLst>
        <pc:spChg chg="mod">
          <ac:chgData name="Valtteri Tervala" userId="8e0421ee-9614-47bc-b80c-02ac5b2ada75" providerId="ADAL" clId="{F37716BE-438C-4EE0-B0AD-3EFA6C9C9C0D}" dt="2019-10-14T19:27:43.722" v="5637" actId="20577"/>
          <ac:spMkLst>
            <pc:docMk/>
            <pc:sldMk cId="1627641310" sldId="259"/>
            <ac:spMk id="3" creationId="{B0C47244-C511-4FEC-8906-10292FDBA12F}"/>
          </ac:spMkLst>
        </pc:spChg>
        <pc:spChg chg="mod">
          <ac:chgData name="Valtteri Tervala" userId="8e0421ee-9614-47bc-b80c-02ac5b2ada75" providerId="ADAL" clId="{F37716BE-438C-4EE0-B0AD-3EFA6C9C9C0D}" dt="2019-10-14T18:12:57.746" v="4412" actId="1076"/>
          <ac:spMkLst>
            <pc:docMk/>
            <pc:sldMk cId="1627641310" sldId="259"/>
            <ac:spMk id="7" creationId="{460C75A9-D7CF-4471-B373-E637832734BB}"/>
          </ac:spMkLst>
        </pc:spChg>
        <pc:picChg chg="add del">
          <ac:chgData name="Valtteri Tervala" userId="8e0421ee-9614-47bc-b80c-02ac5b2ada75" providerId="ADAL" clId="{F37716BE-438C-4EE0-B0AD-3EFA6C9C9C0D}" dt="2019-10-14T19:05:48.756" v="4742"/>
          <ac:picMkLst>
            <pc:docMk/>
            <pc:sldMk cId="1627641310" sldId="259"/>
            <ac:picMk id="8" creationId="{C0F8F20D-11EC-4CED-8556-3FE089CAB1D0}"/>
          </ac:picMkLst>
        </pc:picChg>
      </pc:sldChg>
      <pc:sldChg chg="addSp delSp modSp add">
        <pc:chgData name="Valtteri Tervala" userId="8e0421ee-9614-47bc-b80c-02ac5b2ada75" providerId="ADAL" clId="{F37716BE-438C-4EE0-B0AD-3EFA6C9C9C0D}" dt="2019-10-14T19:05:47.779" v="4741"/>
        <pc:sldMkLst>
          <pc:docMk/>
          <pc:sldMk cId="2350181856" sldId="260"/>
        </pc:sldMkLst>
        <pc:spChg chg="mod">
          <ac:chgData name="Valtteri Tervala" userId="8e0421ee-9614-47bc-b80c-02ac5b2ada75" providerId="ADAL" clId="{F37716BE-438C-4EE0-B0AD-3EFA6C9C9C0D}" dt="2019-10-14T17:44:53.017" v="2615" actId="27636"/>
          <ac:spMkLst>
            <pc:docMk/>
            <pc:sldMk cId="2350181856" sldId="260"/>
            <ac:spMk id="3" creationId="{B0C47244-C511-4FEC-8906-10292FDBA12F}"/>
          </ac:spMkLst>
        </pc:spChg>
        <pc:spChg chg="mod">
          <ac:chgData name="Valtteri Tervala" userId="8e0421ee-9614-47bc-b80c-02ac5b2ada75" providerId="ADAL" clId="{F37716BE-438C-4EE0-B0AD-3EFA6C9C9C0D}" dt="2019-10-14T18:23:50.215" v="4700" actId="1035"/>
          <ac:spMkLst>
            <pc:docMk/>
            <pc:sldMk cId="2350181856" sldId="260"/>
            <ac:spMk id="7" creationId="{460C75A9-D7CF-4471-B373-E637832734BB}"/>
          </ac:spMkLst>
        </pc:spChg>
        <pc:picChg chg="add del">
          <ac:chgData name="Valtteri Tervala" userId="8e0421ee-9614-47bc-b80c-02ac5b2ada75" providerId="ADAL" clId="{F37716BE-438C-4EE0-B0AD-3EFA6C9C9C0D}" dt="2019-10-14T19:05:47.779" v="4741"/>
          <ac:picMkLst>
            <pc:docMk/>
            <pc:sldMk cId="2350181856" sldId="260"/>
            <ac:picMk id="8" creationId="{9FCC97A2-30A6-4BF0-A9F9-6A39BAB09BF6}"/>
          </ac:picMkLst>
        </pc:picChg>
      </pc:sldChg>
      <pc:sldChg chg="addSp delSp modSp add ord">
        <pc:chgData name="Valtteri Tervala" userId="8e0421ee-9614-47bc-b80c-02ac5b2ada75" providerId="ADAL" clId="{F37716BE-438C-4EE0-B0AD-3EFA6C9C9C0D}" dt="2019-10-14T19:05:47.219" v="4740"/>
        <pc:sldMkLst>
          <pc:docMk/>
          <pc:sldMk cId="3045410218" sldId="261"/>
        </pc:sldMkLst>
        <pc:spChg chg="mod">
          <ac:chgData name="Valtteri Tervala" userId="8e0421ee-9614-47bc-b80c-02ac5b2ada75" providerId="ADAL" clId="{F37716BE-438C-4EE0-B0AD-3EFA6C9C9C0D}" dt="2019-10-14T18:17:00.464" v="4664" actId="27636"/>
          <ac:spMkLst>
            <pc:docMk/>
            <pc:sldMk cId="3045410218" sldId="261"/>
            <ac:spMk id="3" creationId="{B0C47244-C511-4FEC-8906-10292FDBA12F}"/>
          </ac:spMkLst>
        </pc:spChg>
        <pc:spChg chg="mod">
          <ac:chgData name="Valtteri Tervala" userId="8e0421ee-9614-47bc-b80c-02ac5b2ada75" providerId="ADAL" clId="{F37716BE-438C-4EE0-B0AD-3EFA6C9C9C0D}" dt="2019-10-14T18:12:37.662" v="4408" actId="1076"/>
          <ac:spMkLst>
            <pc:docMk/>
            <pc:sldMk cId="3045410218" sldId="261"/>
            <ac:spMk id="7" creationId="{460C75A9-D7CF-4471-B373-E637832734BB}"/>
          </ac:spMkLst>
        </pc:spChg>
        <pc:graphicFrameChg chg="add del modGraphic">
          <ac:chgData name="Valtteri Tervala" userId="8e0421ee-9614-47bc-b80c-02ac5b2ada75" providerId="ADAL" clId="{F37716BE-438C-4EE0-B0AD-3EFA6C9C9C0D}" dt="2019-10-14T18:04:32.969" v="4267" actId="27309"/>
          <ac:graphicFrameMkLst>
            <pc:docMk/>
            <pc:sldMk cId="3045410218" sldId="261"/>
            <ac:graphicFrameMk id="5" creationId="{F6B87CF6-C481-45E2-9B27-08E2B4CED317}"/>
          </ac:graphicFrameMkLst>
        </pc:graphicFrameChg>
        <pc:graphicFrameChg chg="add mod">
          <ac:chgData name="Valtteri Tervala" userId="8e0421ee-9614-47bc-b80c-02ac5b2ada75" providerId="ADAL" clId="{F37716BE-438C-4EE0-B0AD-3EFA6C9C9C0D}" dt="2019-10-14T18:16:43.547" v="4660" actId="1076"/>
          <ac:graphicFrameMkLst>
            <pc:docMk/>
            <pc:sldMk cId="3045410218" sldId="261"/>
            <ac:graphicFrameMk id="8" creationId="{DCFC3A80-4D54-4636-86D3-5559D68B286F}"/>
          </ac:graphicFrameMkLst>
        </pc:graphicFrameChg>
        <pc:picChg chg="add del mod">
          <ac:chgData name="Valtteri Tervala" userId="8e0421ee-9614-47bc-b80c-02ac5b2ada75" providerId="ADAL" clId="{F37716BE-438C-4EE0-B0AD-3EFA6C9C9C0D}" dt="2019-10-14T19:05:47.219" v="4740"/>
          <ac:picMkLst>
            <pc:docMk/>
            <pc:sldMk cId="3045410218" sldId="261"/>
            <ac:picMk id="9" creationId="{3C27042D-84BF-44D0-8C7F-12EA8550FEC2}"/>
          </ac:picMkLst>
        </pc:picChg>
      </pc:sldChg>
      <pc:sldChg chg="addSp delSp modSp add">
        <pc:chgData name="Valtteri Tervala" userId="8e0421ee-9614-47bc-b80c-02ac5b2ada75" providerId="ADAL" clId="{F37716BE-438C-4EE0-B0AD-3EFA6C9C9C0D}" dt="2019-10-14T19:06:52.111" v="4757" actId="478"/>
        <pc:sldMkLst>
          <pc:docMk/>
          <pc:sldMk cId="2064832320" sldId="262"/>
        </pc:sldMkLst>
        <pc:spChg chg="mod">
          <ac:chgData name="Valtteri Tervala" userId="8e0421ee-9614-47bc-b80c-02ac5b2ada75" providerId="ADAL" clId="{F37716BE-438C-4EE0-B0AD-3EFA6C9C9C0D}" dt="2019-10-14T18:15:09.917" v="4601" actId="20577"/>
          <ac:spMkLst>
            <pc:docMk/>
            <pc:sldMk cId="2064832320" sldId="262"/>
            <ac:spMk id="3" creationId="{B0C47244-C511-4FEC-8906-10292FDBA12F}"/>
          </ac:spMkLst>
        </pc:spChg>
        <pc:spChg chg="mod">
          <ac:chgData name="Valtteri Tervala" userId="8e0421ee-9614-47bc-b80c-02ac5b2ada75" providerId="ADAL" clId="{F37716BE-438C-4EE0-B0AD-3EFA6C9C9C0D}" dt="2019-10-14T18:05:31.256" v="4327" actId="1076"/>
          <ac:spMkLst>
            <pc:docMk/>
            <pc:sldMk cId="2064832320" sldId="262"/>
            <ac:spMk id="6" creationId="{1EA36C0F-855D-493D-8A71-1087E48EC90A}"/>
          </ac:spMkLst>
        </pc:spChg>
        <pc:spChg chg="mod">
          <ac:chgData name="Valtteri Tervala" userId="8e0421ee-9614-47bc-b80c-02ac5b2ada75" providerId="ADAL" clId="{F37716BE-438C-4EE0-B0AD-3EFA6C9C9C0D}" dt="2019-10-14T18:12:46.224" v="4410" actId="1076"/>
          <ac:spMkLst>
            <pc:docMk/>
            <pc:sldMk cId="2064832320" sldId="262"/>
            <ac:spMk id="7" creationId="{460C75A9-D7CF-4471-B373-E637832734BB}"/>
          </ac:spMkLst>
        </pc:spChg>
        <pc:graphicFrameChg chg="del">
          <ac:chgData name="Valtteri Tervala" userId="8e0421ee-9614-47bc-b80c-02ac5b2ada75" providerId="ADAL" clId="{F37716BE-438C-4EE0-B0AD-3EFA6C9C9C0D}" dt="2019-10-14T17:50:51.243" v="3277" actId="478"/>
          <ac:graphicFrameMkLst>
            <pc:docMk/>
            <pc:sldMk cId="2064832320" sldId="262"/>
            <ac:graphicFrameMk id="8" creationId="{DCFC3A80-4D54-4636-86D3-5559D68B286F}"/>
          </ac:graphicFrameMkLst>
        </pc:graphicFrameChg>
        <pc:graphicFrameChg chg="add mod">
          <ac:chgData name="Valtteri Tervala" userId="8e0421ee-9614-47bc-b80c-02ac5b2ada75" providerId="ADAL" clId="{F37716BE-438C-4EE0-B0AD-3EFA6C9C9C0D}" dt="2019-10-14T18:14:45.325" v="4525" actId="1035"/>
          <ac:graphicFrameMkLst>
            <pc:docMk/>
            <pc:sldMk cId="2064832320" sldId="262"/>
            <ac:graphicFrameMk id="9" creationId="{CAEE78E6-164F-476F-8D37-55B23BC30E66}"/>
          </ac:graphicFrameMkLst>
        </pc:graphicFrameChg>
        <pc:picChg chg="add del mod">
          <ac:chgData name="Valtteri Tervala" userId="8e0421ee-9614-47bc-b80c-02ac5b2ada75" providerId="ADAL" clId="{F37716BE-438C-4EE0-B0AD-3EFA6C9C9C0D}" dt="2019-10-14T19:06:52.111" v="4757" actId="478"/>
          <ac:picMkLst>
            <pc:docMk/>
            <pc:sldMk cId="2064832320" sldId="262"/>
            <ac:picMk id="10" creationId="{46083012-A905-4441-944E-809D301ABFD6}"/>
          </ac:picMkLst>
        </pc:picChg>
      </pc:sldChg>
      <pc:sldChg chg="modSp add">
        <pc:chgData name="Valtteri Tervala" userId="8e0421ee-9614-47bc-b80c-02ac5b2ada75" providerId="ADAL" clId="{F37716BE-438C-4EE0-B0AD-3EFA6C9C9C0D}" dt="2019-10-14T19:26:37.923" v="5573" actId="20577"/>
        <pc:sldMkLst>
          <pc:docMk/>
          <pc:sldMk cId="3397493292" sldId="263"/>
        </pc:sldMkLst>
        <pc:spChg chg="mod">
          <ac:chgData name="Valtteri Tervala" userId="8e0421ee-9614-47bc-b80c-02ac5b2ada75" providerId="ADAL" clId="{F37716BE-438C-4EE0-B0AD-3EFA6C9C9C0D}" dt="2019-10-14T19:26:37.923" v="5573" actId="20577"/>
          <ac:spMkLst>
            <pc:docMk/>
            <pc:sldMk cId="3397493292" sldId="263"/>
            <ac:spMk id="3" creationId="{B0C47244-C511-4FEC-8906-10292FDBA12F}"/>
          </ac:spMkLst>
        </pc:spChg>
        <pc:spChg chg="mod">
          <ac:chgData name="Valtteri Tervala" userId="8e0421ee-9614-47bc-b80c-02ac5b2ada75" providerId="ADAL" clId="{F37716BE-438C-4EE0-B0AD-3EFA6C9C9C0D}" dt="2019-10-14T19:07:12.615" v="4767" actId="20577"/>
          <ac:spMkLst>
            <pc:docMk/>
            <pc:sldMk cId="3397493292" sldId="263"/>
            <ac:spMk id="7" creationId="{460C75A9-D7CF-4471-B373-E637832734BB}"/>
          </ac:spMkLst>
        </pc:spChg>
      </pc:sldChg>
      <pc:sldChg chg="modSp add">
        <pc:chgData name="Valtteri Tervala" userId="8e0421ee-9614-47bc-b80c-02ac5b2ada75" providerId="ADAL" clId="{F37716BE-438C-4EE0-B0AD-3EFA6C9C9C0D}" dt="2019-10-14T19:32:11.101" v="6295" actId="20577"/>
        <pc:sldMkLst>
          <pc:docMk/>
          <pc:sldMk cId="3819120453" sldId="264"/>
        </pc:sldMkLst>
        <pc:spChg chg="mod">
          <ac:chgData name="Valtteri Tervala" userId="8e0421ee-9614-47bc-b80c-02ac5b2ada75" providerId="ADAL" clId="{F37716BE-438C-4EE0-B0AD-3EFA6C9C9C0D}" dt="2019-10-14T19:32:11.101" v="6295" actId="20577"/>
          <ac:spMkLst>
            <pc:docMk/>
            <pc:sldMk cId="3819120453" sldId="264"/>
            <ac:spMk id="3" creationId="{B0C47244-C511-4FEC-8906-10292FDBA12F}"/>
          </ac:spMkLst>
        </pc:spChg>
        <pc:spChg chg="mod">
          <ac:chgData name="Valtteri Tervala" userId="8e0421ee-9614-47bc-b80c-02ac5b2ada75" providerId="ADAL" clId="{F37716BE-438C-4EE0-B0AD-3EFA6C9C9C0D}" dt="2019-10-14T19:28:49.893" v="5665" actId="20577"/>
          <ac:spMkLst>
            <pc:docMk/>
            <pc:sldMk cId="3819120453" sldId="264"/>
            <ac:spMk id="7" creationId="{460C75A9-D7CF-4471-B373-E637832734BB}"/>
          </ac:spMkLst>
        </pc:spChg>
      </pc:sldChg>
      <pc:sldChg chg="modSp add">
        <pc:chgData name="Valtteri Tervala" userId="8e0421ee-9614-47bc-b80c-02ac5b2ada75" providerId="ADAL" clId="{F37716BE-438C-4EE0-B0AD-3EFA6C9C9C0D}" dt="2019-10-14T19:40:05.650" v="7241" actId="20577"/>
        <pc:sldMkLst>
          <pc:docMk/>
          <pc:sldMk cId="1333449823" sldId="265"/>
        </pc:sldMkLst>
        <pc:spChg chg="mod">
          <ac:chgData name="Valtteri Tervala" userId="8e0421ee-9614-47bc-b80c-02ac5b2ada75" providerId="ADAL" clId="{F37716BE-438C-4EE0-B0AD-3EFA6C9C9C0D}" dt="2019-10-14T19:40:05.650" v="7241" actId="20577"/>
          <ac:spMkLst>
            <pc:docMk/>
            <pc:sldMk cId="1333449823" sldId="265"/>
            <ac:spMk id="3" creationId="{B0C47244-C511-4FEC-8906-10292FDBA12F}"/>
          </ac:spMkLst>
        </pc:spChg>
        <pc:spChg chg="mod">
          <ac:chgData name="Valtteri Tervala" userId="8e0421ee-9614-47bc-b80c-02ac5b2ada75" providerId="ADAL" clId="{F37716BE-438C-4EE0-B0AD-3EFA6C9C9C0D}" dt="2019-10-14T19:32:48.109" v="6327" actId="14100"/>
          <ac:spMkLst>
            <pc:docMk/>
            <pc:sldMk cId="1333449823" sldId="265"/>
            <ac:spMk id="7" creationId="{460C75A9-D7CF-4471-B373-E637832734BB}"/>
          </ac:spMkLst>
        </pc:spChg>
      </pc:sldChg>
    </pc:docChg>
  </pc:docChgLst>
  <pc:docChgLst>
    <pc:chgData name="Annika Rinne" userId="S::annika.rinne@spek.fi::5fed0d93-2b20-4a75-9860-bd844cfe90a9" providerId="AD" clId="Web-{D9D4E724-830B-2CD2-FD5B-CD42DE87D5A7}"/>
    <pc:docChg chg="modSld">
      <pc:chgData name="Annika Rinne" userId="S::annika.rinne@spek.fi::5fed0d93-2b20-4a75-9860-bd844cfe90a9" providerId="AD" clId="Web-{D9D4E724-830B-2CD2-FD5B-CD42DE87D5A7}" dt="2024-09-14T20:53:19.139" v="1" actId="20577"/>
      <pc:docMkLst>
        <pc:docMk/>
      </pc:docMkLst>
      <pc:sldChg chg="modSp">
        <pc:chgData name="Annika Rinne" userId="S::annika.rinne@spek.fi::5fed0d93-2b20-4a75-9860-bd844cfe90a9" providerId="AD" clId="Web-{D9D4E724-830B-2CD2-FD5B-CD42DE87D5A7}" dt="2024-09-14T20:53:19.139" v="1" actId="20577"/>
        <pc:sldMkLst>
          <pc:docMk/>
          <pc:sldMk cId="2350181856" sldId="260"/>
        </pc:sldMkLst>
        <pc:spChg chg="mod">
          <ac:chgData name="Annika Rinne" userId="S::annika.rinne@spek.fi::5fed0d93-2b20-4a75-9860-bd844cfe90a9" providerId="AD" clId="Web-{D9D4E724-830B-2CD2-FD5B-CD42DE87D5A7}" dt="2024-09-14T20:53:19.139" v="1" actId="20577"/>
          <ac:spMkLst>
            <pc:docMk/>
            <pc:sldMk cId="2350181856" sldId="260"/>
            <ac:spMk id="3" creationId="{B0C47244-C511-4FEC-8906-10292FDBA12F}"/>
          </ac:spMkLst>
        </pc:spChg>
      </pc:sldChg>
    </pc:docChg>
  </pc:docChgLst>
  <pc:docChgLst>
    <pc:chgData name="Valtteri Tervala" userId="8e0421ee-9614-47bc-b80c-02ac5b2ada75" providerId="ADAL" clId="{6E473E53-232C-4450-B52E-B9A2A34D03EB}"/>
    <pc:docChg chg="undo custSel addSld modSld sldOrd">
      <pc:chgData name="Valtteri Tervala" userId="8e0421ee-9614-47bc-b80c-02ac5b2ada75" providerId="ADAL" clId="{6E473E53-232C-4450-B52E-B9A2A34D03EB}" dt="2019-10-15T18:41:14.447" v="5669" actId="20577"/>
      <pc:docMkLst>
        <pc:docMk/>
      </pc:docMkLst>
      <pc:sldChg chg="addSp delSp modSp">
        <pc:chgData name="Valtteri Tervala" userId="8e0421ee-9614-47bc-b80c-02ac5b2ada75" providerId="ADAL" clId="{6E473E53-232C-4450-B52E-B9A2A34D03EB}" dt="2019-10-15T18:17:51.620" v="4668" actId="1076"/>
        <pc:sldMkLst>
          <pc:docMk/>
          <pc:sldMk cId="3540451160" sldId="257"/>
        </pc:sldMkLst>
        <pc:spChg chg="mod">
          <ac:chgData name="Valtteri Tervala" userId="8e0421ee-9614-47bc-b80c-02ac5b2ada75" providerId="ADAL" clId="{6E473E53-232C-4450-B52E-B9A2A34D03EB}" dt="2019-10-15T18:17:35.376" v="4666" actId="1035"/>
          <ac:spMkLst>
            <pc:docMk/>
            <pc:sldMk cId="3540451160" sldId="257"/>
            <ac:spMk id="3" creationId="{110F4D7F-2AF0-46F5-9F9B-5F5C87569E2A}"/>
          </ac:spMkLst>
        </pc:spChg>
        <pc:spChg chg="mod">
          <ac:chgData name="Valtteri Tervala" userId="8e0421ee-9614-47bc-b80c-02ac5b2ada75" providerId="ADAL" clId="{6E473E53-232C-4450-B52E-B9A2A34D03EB}" dt="2019-10-15T18:17:35.376" v="4666" actId="1035"/>
          <ac:spMkLst>
            <pc:docMk/>
            <pc:sldMk cId="3540451160" sldId="257"/>
            <ac:spMk id="7" creationId="{32CB893E-BA9F-4871-906D-DA2C2514A215}"/>
          </ac:spMkLst>
        </pc:spChg>
        <pc:spChg chg="mod">
          <ac:chgData name="Valtteri Tervala" userId="8e0421ee-9614-47bc-b80c-02ac5b2ada75" providerId="ADAL" clId="{6E473E53-232C-4450-B52E-B9A2A34D03EB}" dt="2019-10-15T18:17:35.376" v="4666" actId="1035"/>
          <ac:spMkLst>
            <pc:docMk/>
            <pc:sldMk cId="3540451160" sldId="257"/>
            <ac:spMk id="8" creationId="{7A053D05-192A-4E4C-B339-0669ED44F7A4}"/>
          </ac:spMkLst>
        </pc:spChg>
        <pc:spChg chg="mod">
          <ac:chgData name="Valtteri Tervala" userId="8e0421ee-9614-47bc-b80c-02ac5b2ada75" providerId="ADAL" clId="{6E473E53-232C-4450-B52E-B9A2A34D03EB}" dt="2019-10-15T18:17:35.376" v="4666" actId="1035"/>
          <ac:spMkLst>
            <pc:docMk/>
            <pc:sldMk cId="3540451160" sldId="257"/>
            <ac:spMk id="9" creationId="{1FB15C2F-EE29-4D78-BCEB-F60BFF34D9B0}"/>
          </ac:spMkLst>
        </pc:spChg>
        <pc:spChg chg="add del">
          <ac:chgData name="Valtteri Tervala" userId="8e0421ee-9614-47bc-b80c-02ac5b2ada75" providerId="ADAL" clId="{6E473E53-232C-4450-B52E-B9A2A34D03EB}" dt="2019-10-15T18:16:56.928" v="4624"/>
          <ac:spMkLst>
            <pc:docMk/>
            <pc:sldMk cId="3540451160" sldId="257"/>
            <ac:spMk id="10" creationId="{C781E679-CC6D-4F98-B89E-5B8DC170B425}"/>
          </ac:spMkLst>
        </pc:spChg>
        <pc:spChg chg="add mod">
          <ac:chgData name="Valtteri Tervala" userId="8e0421ee-9614-47bc-b80c-02ac5b2ada75" providerId="ADAL" clId="{6E473E53-232C-4450-B52E-B9A2A34D03EB}" dt="2019-10-15T18:17:51.620" v="4668" actId="1076"/>
          <ac:spMkLst>
            <pc:docMk/>
            <pc:sldMk cId="3540451160" sldId="257"/>
            <ac:spMk id="11" creationId="{118723BD-615C-4FFD-A031-1F3C939EBFCA}"/>
          </ac:spMkLst>
        </pc:spChg>
      </pc:sldChg>
      <pc:sldChg chg="addSp delSp modSp">
        <pc:chgData name="Valtteri Tervala" userId="8e0421ee-9614-47bc-b80c-02ac5b2ada75" providerId="ADAL" clId="{6E473E53-232C-4450-B52E-B9A2A34D03EB}" dt="2019-10-15T18:26:45.350" v="5051" actId="20577"/>
        <pc:sldMkLst>
          <pc:docMk/>
          <pc:sldMk cId="1627641310" sldId="259"/>
        </pc:sldMkLst>
        <pc:spChg chg="mod">
          <ac:chgData name="Valtteri Tervala" userId="8e0421ee-9614-47bc-b80c-02ac5b2ada75" providerId="ADAL" clId="{6E473E53-232C-4450-B52E-B9A2A34D03EB}" dt="2019-10-15T18:26:45.350" v="5051" actId="20577"/>
          <ac:spMkLst>
            <pc:docMk/>
            <pc:sldMk cId="1627641310" sldId="259"/>
            <ac:spMk id="3" creationId="{B0C47244-C511-4FEC-8906-10292FDBA12F}"/>
          </ac:spMkLst>
        </pc:spChg>
        <pc:spChg chg="del mod">
          <ac:chgData name="Valtteri Tervala" userId="8e0421ee-9614-47bc-b80c-02ac5b2ada75" providerId="ADAL" clId="{6E473E53-232C-4450-B52E-B9A2A34D03EB}" dt="2019-10-15T18:19:40.841" v="4833" actId="478"/>
          <ac:spMkLst>
            <pc:docMk/>
            <pc:sldMk cId="1627641310" sldId="259"/>
            <ac:spMk id="7" creationId="{460C75A9-D7CF-4471-B373-E637832734BB}"/>
          </ac:spMkLst>
        </pc:spChg>
        <pc:spChg chg="add mod">
          <ac:chgData name="Valtteri Tervala" userId="8e0421ee-9614-47bc-b80c-02ac5b2ada75" providerId="ADAL" clId="{6E473E53-232C-4450-B52E-B9A2A34D03EB}" dt="2019-10-15T18:19:50.101" v="4855" actId="20577"/>
          <ac:spMkLst>
            <pc:docMk/>
            <pc:sldMk cId="1627641310" sldId="259"/>
            <ac:spMk id="8" creationId="{8A276498-32C9-4489-8821-2DCB98A4D54B}"/>
          </ac:spMkLst>
        </pc:spChg>
      </pc:sldChg>
      <pc:sldChg chg="modSp">
        <pc:chgData name="Valtteri Tervala" userId="8e0421ee-9614-47bc-b80c-02ac5b2ada75" providerId="ADAL" clId="{6E473E53-232C-4450-B52E-B9A2A34D03EB}" dt="2019-10-15T18:28:31.103" v="5190" actId="20577"/>
        <pc:sldMkLst>
          <pc:docMk/>
          <pc:sldMk cId="2350181856" sldId="260"/>
        </pc:sldMkLst>
        <pc:spChg chg="mod">
          <ac:chgData name="Valtteri Tervala" userId="8e0421ee-9614-47bc-b80c-02ac5b2ada75" providerId="ADAL" clId="{6E473E53-232C-4450-B52E-B9A2A34D03EB}" dt="2019-10-15T18:28:31.103" v="5190" actId="20577"/>
          <ac:spMkLst>
            <pc:docMk/>
            <pc:sldMk cId="2350181856" sldId="260"/>
            <ac:spMk id="3" creationId="{B0C47244-C511-4FEC-8906-10292FDBA12F}"/>
          </ac:spMkLst>
        </pc:spChg>
      </pc:sldChg>
      <pc:sldChg chg="addSp delSp modSp">
        <pc:chgData name="Valtteri Tervala" userId="8e0421ee-9614-47bc-b80c-02ac5b2ada75" providerId="ADAL" clId="{6E473E53-232C-4450-B52E-B9A2A34D03EB}" dt="2019-10-15T18:20:54.456" v="4945" actId="14100"/>
        <pc:sldMkLst>
          <pc:docMk/>
          <pc:sldMk cId="3045410218" sldId="261"/>
        </pc:sldMkLst>
        <pc:spChg chg="del">
          <ac:chgData name="Valtteri Tervala" userId="8e0421ee-9614-47bc-b80c-02ac5b2ada75" providerId="ADAL" clId="{6E473E53-232C-4450-B52E-B9A2A34D03EB}" dt="2019-10-15T18:20:36.204" v="4898" actId="478"/>
          <ac:spMkLst>
            <pc:docMk/>
            <pc:sldMk cId="3045410218" sldId="261"/>
            <ac:spMk id="7" creationId="{460C75A9-D7CF-4471-B373-E637832734BB}"/>
          </ac:spMkLst>
        </pc:spChg>
        <pc:spChg chg="add mod">
          <ac:chgData name="Valtteri Tervala" userId="8e0421ee-9614-47bc-b80c-02ac5b2ada75" providerId="ADAL" clId="{6E473E53-232C-4450-B52E-B9A2A34D03EB}" dt="2019-10-15T18:20:54.456" v="4945" actId="14100"/>
          <ac:spMkLst>
            <pc:docMk/>
            <pc:sldMk cId="3045410218" sldId="261"/>
            <ac:spMk id="9" creationId="{CC04BA13-F4C1-4990-B7DC-160FCE8EA0D7}"/>
          </ac:spMkLst>
        </pc:spChg>
      </pc:sldChg>
      <pc:sldChg chg="addSp delSp modSp">
        <pc:chgData name="Valtteri Tervala" userId="8e0421ee-9614-47bc-b80c-02ac5b2ada75" providerId="ADAL" clId="{6E473E53-232C-4450-B52E-B9A2A34D03EB}" dt="2019-10-15T18:24:24.776" v="4950" actId="14100"/>
        <pc:sldMkLst>
          <pc:docMk/>
          <pc:sldMk cId="2064832320" sldId="262"/>
        </pc:sldMkLst>
        <pc:spChg chg="mod">
          <ac:chgData name="Valtteri Tervala" userId="8e0421ee-9614-47bc-b80c-02ac5b2ada75" providerId="ADAL" clId="{6E473E53-232C-4450-B52E-B9A2A34D03EB}" dt="2019-10-15T18:24:13.326" v="4949" actId="6549"/>
          <ac:spMkLst>
            <pc:docMk/>
            <pc:sldMk cId="2064832320" sldId="262"/>
            <ac:spMk id="3" creationId="{B0C47244-C511-4FEC-8906-10292FDBA12F}"/>
          </ac:spMkLst>
        </pc:spChg>
        <pc:spChg chg="del">
          <ac:chgData name="Valtteri Tervala" userId="8e0421ee-9614-47bc-b80c-02ac5b2ada75" providerId="ADAL" clId="{6E473E53-232C-4450-B52E-B9A2A34D03EB}" dt="2019-10-15T18:20:01.762" v="4856" actId="478"/>
          <ac:spMkLst>
            <pc:docMk/>
            <pc:sldMk cId="2064832320" sldId="262"/>
            <ac:spMk id="7" creationId="{460C75A9-D7CF-4471-B373-E637832734BB}"/>
          </ac:spMkLst>
        </pc:spChg>
        <pc:spChg chg="add mod">
          <ac:chgData name="Valtteri Tervala" userId="8e0421ee-9614-47bc-b80c-02ac5b2ada75" providerId="ADAL" clId="{6E473E53-232C-4450-B52E-B9A2A34D03EB}" dt="2019-10-15T18:20:17.849" v="4897" actId="14100"/>
          <ac:spMkLst>
            <pc:docMk/>
            <pc:sldMk cId="2064832320" sldId="262"/>
            <ac:spMk id="8" creationId="{A33BE518-972D-4A48-89BB-FD1E7482C038}"/>
          </ac:spMkLst>
        </pc:spChg>
        <pc:graphicFrameChg chg="mod">
          <ac:chgData name="Valtteri Tervala" userId="8e0421ee-9614-47bc-b80c-02ac5b2ada75" providerId="ADAL" clId="{6E473E53-232C-4450-B52E-B9A2A34D03EB}" dt="2019-10-15T18:24:24.776" v="4950" actId="14100"/>
          <ac:graphicFrameMkLst>
            <pc:docMk/>
            <pc:sldMk cId="2064832320" sldId="262"/>
            <ac:graphicFrameMk id="9" creationId="{CAEE78E6-164F-476F-8D37-55B23BC30E66}"/>
          </ac:graphicFrameMkLst>
        </pc:graphicFrameChg>
      </pc:sldChg>
      <pc:sldChg chg="modSp">
        <pc:chgData name="Valtteri Tervala" userId="8e0421ee-9614-47bc-b80c-02ac5b2ada75" providerId="ADAL" clId="{6E473E53-232C-4450-B52E-B9A2A34D03EB}" dt="2019-10-15T18:29:27.217" v="5217" actId="27636"/>
        <pc:sldMkLst>
          <pc:docMk/>
          <pc:sldMk cId="3397493292" sldId="263"/>
        </pc:sldMkLst>
        <pc:spChg chg="mod">
          <ac:chgData name="Valtteri Tervala" userId="8e0421ee-9614-47bc-b80c-02ac5b2ada75" providerId="ADAL" clId="{6E473E53-232C-4450-B52E-B9A2A34D03EB}" dt="2019-10-15T18:29:27.217" v="5217" actId="27636"/>
          <ac:spMkLst>
            <pc:docMk/>
            <pc:sldMk cId="3397493292" sldId="263"/>
            <ac:spMk id="3" creationId="{B0C47244-C511-4FEC-8906-10292FDBA12F}"/>
          </ac:spMkLst>
        </pc:spChg>
      </pc:sldChg>
      <pc:sldChg chg="modSp">
        <pc:chgData name="Valtteri Tervala" userId="8e0421ee-9614-47bc-b80c-02ac5b2ada75" providerId="ADAL" clId="{6E473E53-232C-4450-B52E-B9A2A34D03EB}" dt="2019-10-15T18:32:05.021" v="5276" actId="20577"/>
        <pc:sldMkLst>
          <pc:docMk/>
          <pc:sldMk cId="1333449823" sldId="265"/>
        </pc:sldMkLst>
        <pc:spChg chg="mod">
          <ac:chgData name="Valtteri Tervala" userId="8e0421ee-9614-47bc-b80c-02ac5b2ada75" providerId="ADAL" clId="{6E473E53-232C-4450-B52E-B9A2A34D03EB}" dt="2019-10-15T18:32:05.021" v="5276" actId="20577"/>
          <ac:spMkLst>
            <pc:docMk/>
            <pc:sldMk cId="1333449823" sldId="265"/>
            <ac:spMk id="3" creationId="{B0C47244-C511-4FEC-8906-10292FDBA12F}"/>
          </ac:spMkLst>
        </pc:spChg>
      </pc:sldChg>
      <pc:sldChg chg="modSp add">
        <pc:chgData name="Valtteri Tervala" userId="8e0421ee-9614-47bc-b80c-02ac5b2ada75" providerId="ADAL" clId="{6E473E53-232C-4450-B52E-B9A2A34D03EB}" dt="2019-10-15T17:52:25.050" v="3893" actId="20577"/>
        <pc:sldMkLst>
          <pc:docMk/>
          <pc:sldMk cId="350953331" sldId="266"/>
        </pc:sldMkLst>
        <pc:spChg chg="mod">
          <ac:chgData name="Valtteri Tervala" userId="8e0421ee-9614-47bc-b80c-02ac5b2ada75" providerId="ADAL" clId="{6E473E53-232C-4450-B52E-B9A2A34D03EB}" dt="2019-10-15T17:52:25.050" v="3893" actId="20577"/>
          <ac:spMkLst>
            <pc:docMk/>
            <pc:sldMk cId="350953331" sldId="266"/>
            <ac:spMk id="3" creationId="{B0C47244-C511-4FEC-8906-10292FDBA12F}"/>
          </ac:spMkLst>
        </pc:spChg>
        <pc:spChg chg="mod">
          <ac:chgData name="Valtteri Tervala" userId="8e0421ee-9614-47bc-b80c-02ac5b2ada75" providerId="ADAL" clId="{6E473E53-232C-4450-B52E-B9A2A34D03EB}" dt="2019-10-15T17:10:39.555" v="1103" actId="207"/>
          <ac:spMkLst>
            <pc:docMk/>
            <pc:sldMk cId="350953331" sldId="266"/>
            <ac:spMk id="4" creationId="{0B4CB973-C90A-44B7-9F67-8D8AB07375C9}"/>
          </ac:spMkLst>
        </pc:spChg>
        <pc:spChg chg="mod">
          <ac:chgData name="Valtteri Tervala" userId="8e0421ee-9614-47bc-b80c-02ac5b2ada75" providerId="ADAL" clId="{6E473E53-232C-4450-B52E-B9A2A34D03EB}" dt="2019-10-15T17:10:33.583" v="1102" actId="207"/>
          <ac:spMkLst>
            <pc:docMk/>
            <pc:sldMk cId="350953331" sldId="266"/>
            <ac:spMk id="6" creationId="{1EA36C0F-855D-493D-8A71-1087E48EC90A}"/>
          </ac:spMkLst>
        </pc:spChg>
        <pc:spChg chg="mod">
          <ac:chgData name="Valtteri Tervala" userId="8e0421ee-9614-47bc-b80c-02ac5b2ada75" providerId="ADAL" clId="{6E473E53-232C-4450-B52E-B9A2A34D03EB}" dt="2019-10-15T17:00:11.158" v="82" actId="1036"/>
          <ac:spMkLst>
            <pc:docMk/>
            <pc:sldMk cId="350953331" sldId="266"/>
            <ac:spMk id="7" creationId="{460C75A9-D7CF-4471-B373-E637832734BB}"/>
          </ac:spMkLst>
        </pc:spChg>
      </pc:sldChg>
      <pc:sldChg chg="modSp add">
        <pc:chgData name="Valtteri Tervala" userId="8e0421ee-9614-47bc-b80c-02ac5b2ada75" providerId="ADAL" clId="{6E473E53-232C-4450-B52E-B9A2A34D03EB}" dt="2019-10-15T18:00:15.836" v="3913" actId="20577"/>
        <pc:sldMkLst>
          <pc:docMk/>
          <pc:sldMk cId="524020073" sldId="267"/>
        </pc:sldMkLst>
        <pc:spChg chg="mod">
          <ac:chgData name="Valtteri Tervala" userId="8e0421ee-9614-47bc-b80c-02ac5b2ada75" providerId="ADAL" clId="{6E473E53-232C-4450-B52E-B9A2A34D03EB}" dt="2019-10-15T18:00:15.836" v="3913" actId="20577"/>
          <ac:spMkLst>
            <pc:docMk/>
            <pc:sldMk cId="524020073" sldId="267"/>
            <ac:spMk id="3" creationId="{B0C47244-C511-4FEC-8906-10292FDBA12F}"/>
          </ac:spMkLst>
        </pc:spChg>
      </pc:sldChg>
      <pc:sldChg chg="modSp add">
        <pc:chgData name="Valtteri Tervala" userId="8e0421ee-9614-47bc-b80c-02ac5b2ada75" providerId="ADAL" clId="{6E473E53-232C-4450-B52E-B9A2A34D03EB}" dt="2019-10-15T18:15:32.395" v="4622" actId="113"/>
        <pc:sldMkLst>
          <pc:docMk/>
          <pc:sldMk cId="879213795" sldId="268"/>
        </pc:sldMkLst>
        <pc:spChg chg="mod">
          <ac:chgData name="Valtteri Tervala" userId="8e0421ee-9614-47bc-b80c-02ac5b2ada75" providerId="ADAL" clId="{6E473E53-232C-4450-B52E-B9A2A34D03EB}" dt="2019-10-15T18:15:32.395" v="4622" actId="113"/>
          <ac:spMkLst>
            <pc:docMk/>
            <pc:sldMk cId="879213795" sldId="268"/>
            <ac:spMk id="3" creationId="{B0C47244-C511-4FEC-8906-10292FDBA12F}"/>
          </ac:spMkLst>
        </pc:spChg>
      </pc:sldChg>
      <pc:sldChg chg="addSp delSp modSp add">
        <pc:chgData name="Valtteri Tervala" userId="8e0421ee-9614-47bc-b80c-02ac5b2ada75" providerId="ADAL" clId="{6E473E53-232C-4450-B52E-B9A2A34D03EB}" dt="2019-10-15T17:41:20.158" v="3583"/>
        <pc:sldMkLst>
          <pc:docMk/>
          <pc:sldMk cId="697557355" sldId="269"/>
        </pc:sldMkLst>
        <pc:spChg chg="del">
          <ac:chgData name="Valtteri Tervala" userId="8e0421ee-9614-47bc-b80c-02ac5b2ada75" providerId="ADAL" clId="{6E473E53-232C-4450-B52E-B9A2A34D03EB}" dt="2019-10-15T17:32:33.917" v="3290" actId="478"/>
          <ac:spMkLst>
            <pc:docMk/>
            <pc:sldMk cId="697557355" sldId="269"/>
            <ac:spMk id="3" creationId="{B0C47244-C511-4FEC-8906-10292FDBA12F}"/>
          </ac:spMkLst>
        </pc:spChg>
        <pc:spChg chg="add del mod">
          <ac:chgData name="Valtteri Tervala" userId="8e0421ee-9614-47bc-b80c-02ac5b2ada75" providerId="ADAL" clId="{6E473E53-232C-4450-B52E-B9A2A34D03EB}" dt="2019-10-15T17:32:46.585" v="3295" actId="478"/>
          <ac:spMkLst>
            <pc:docMk/>
            <pc:sldMk cId="697557355" sldId="269"/>
            <ac:spMk id="5" creationId="{5005487B-8F36-42BB-82E5-AB6CD55E5391}"/>
          </ac:spMkLst>
        </pc:spChg>
        <pc:spChg chg="add del mod">
          <ac:chgData name="Valtteri Tervala" userId="8e0421ee-9614-47bc-b80c-02ac5b2ada75" providerId="ADAL" clId="{6E473E53-232C-4450-B52E-B9A2A34D03EB}" dt="2019-10-15T17:32:43.631" v="3294"/>
          <ac:spMkLst>
            <pc:docMk/>
            <pc:sldMk cId="697557355" sldId="269"/>
            <ac:spMk id="9" creationId="{F209798C-4040-481B-803B-C8FED9205D7B}"/>
          </ac:spMkLst>
        </pc:spChg>
        <pc:spChg chg="add del mod">
          <ac:chgData name="Valtteri Tervala" userId="8e0421ee-9614-47bc-b80c-02ac5b2ada75" providerId="ADAL" clId="{6E473E53-232C-4450-B52E-B9A2A34D03EB}" dt="2019-10-15T17:32:54.640" v="3299"/>
          <ac:spMkLst>
            <pc:docMk/>
            <pc:sldMk cId="697557355" sldId="269"/>
            <ac:spMk id="11" creationId="{A1373250-E145-4C73-BC29-400FC6B75F87}"/>
          </ac:spMkLst>
        </pc:spChg>
        <pc:spChg chg="add del">
          <ac:chgData name="Valtteri Tervala" userId="8e0421ee-9614-47bc-b80c-02ac5b2ada75" providerId="ADAL" clId="{6E473E53-232C-4450-B52E-B9A2A34D03EB}" dt="2019-10-15T17:33:01.955" v="3301"/>
          <ac:spMkLst>
            <pc:docMk/>
            <pc:sldMk cId="697557355" sldId="269"/>
            <ac:spMk id="13" creationId="{C860C62A-6EE0-4A02-B46D-091AB03ABF63}"/>
          </ac:spMkLst>
        </pc:spChg>
        <pc:spChg chg="add mod">
          <ac:chgData name="Valtteri Tervala" userId="8e0421ee-9614-47bc-b80c-02ac5b2ada75" providerId="ADAL" clId="{6E473E53-232C-4450-B52E-B9A2A34D03EB}" dt="2019-10-15T17:37:01.521" v="3379" actId="20577"/>
          <ac:spMkLst>
            <pc:docMk/>
            <pc:sldMk cId="697557355" sldId="269"/>
            <ac:spMk id="16" creationId="{5EB612F8-C7FE-44AE-A173-F32A4741B020}"/>
          </ac:spMkLst>
        </pc:spChg>
        <pc:spChg chg="add mod">
          <ac:chgData name="Valtteri Tervala" userId="8e0421ee-9614-47bc-b80c-02ac5b2ada75" providerId="ADAL" clId="{6E473E53-232C-4450-B52E-B9A2A34D03EB}" dt="2019-10-15T17:40:55.245" v="3582" actId="20577"/>
          <ac:spMkLst>
            <pc:docMk/>
            <pc:sldMk cId="697557355" sldId="269"/>
            <ac:spMk id="17" creationId="{73A45BEC-97BE-4B98-89C0-C48FF4545174}"/>
          </ac:spMkLst>
        </pc:spChg>
        <pc:graphicFrameChg chg="add del mod">
          <ac:chgData name="Valtteri Tervala" userId="8e0421ee-9614-47bc-b80c-02ac5b2ada75" providerId="ADAL" clId="{6E473E53-232C-4450-B52E-B9A2A34D03EB}" dt="2019-10-15T17:32:43.631" v="3294"/>
          <ac:graphicFrameMkLst>
            <pc:docMk/>
            <pc:sldMk cId="697557355" sldId="269"/>
            <ac:graphicFrameMk id="8" creationId="{0D66EC99-EFEB-4F3C-A15E-1BBD15BFC137}"/>
          </ac:graphicFrameMkLst>
        </pc:graphicFrameChg>
        <pc:graphicFrameChg chg="add del mod">
          <ac:chgData name="Valtteri Tervala" userId="8e0421ee-9614-47bc-b80c-02ac5b2ada75" providerId="ADAL" clId="{6E473E53-232C-4450-B52E-B9A2A34D03EB}" dt="2019-10-15T17:32:54.640" v="3299"/>
          <ac:graphicFrameMkLst>
            <pc:docMk/>
            <pc:sldMk cId="697557355" sldId="269"/>
            <ac:graphicFrameMk id="10" creationId="{C313CDB1-D22D-494B-B402-223F7D706FAB}"/>
          </ac:graphicFrameMkLst>
        </pc:graphicFrameChg>
        <pc:graphicFrameChg chg="add del">
          <ac:chgData name="Valtteri Tervala" userId="8e0421ee-9614-47bc-b80c-02ac5b2ada75" providerId="ADAL" clId="{6E473E53-232C-4450-B52E-B9A2A34D03EB}" dt="2019-10-15T17:33:01.955" v="3301"/>
          <ac:graphicFrameMkLst>
            <pc:docMk/>
            <pc:sldMk cId="697557355" sldId="269"/>
            <ac:graphicFrameMk id="12" creationId="{DC78CD5B-5846-4ABF-9227-DA97574740A4}"/>
          </ac:graphicFrameMkLst>
        </pc:graphicFrameChg>
        <pc:graphicFrameChg chg="add del mod modGraphic">
          <ac:chgData name="Valtteri Tervala" userId="8e0421ee-9614-47bc-b80c-02ac5b2ada75" providerId="ADAL" clId="{6E473E53-232C-4450-B52E-B9A2A34D03EB}" dt="2019-10-15T17:34:29.518" v="3314" actId="478"/>
          <ac:graphicFrameMkLst>
            <pc:docMk/>
            <pc:sldMk cId="697557355" sldId="269"/>
            <ac:graphicFrameMk id="14" creationId="{D5CDD8D9-85F8-4C76-8418-47C0735ED6EE}"/>
          </ac:graphicFrameMkLst>
        </pc:graphicFrameChg>
        <pc:graphicFrameChg chg="add del mod modGraphic">
          <ac:chgData name="Valtteri Tervala" userId="8e0421ee-9614-47bc-b80c-02ac5b2ada75" providerId="ADAL" clId="{6E473E53-232C-4450-B52E-B9A2A34D03EB}" dt="2019-10-15T17:41:20.158" v="3583"/>
          <ac:graphicFrameMkLst>
            <pc:docMk/>
            <pc:sldMk cId="697557355" sldId="269"/>
            <ac:graphicFrameMk id="15" creationId="{1B95A59F-DD06-4CA6-B0C8-76070659C02D}"/>
          </ac:graphicFrameMkLst>
        </pc:graphicFrameChg>
      </pc:sldChg>
      <pc:sldChg chg="addSp delSp modSp add">
        <pc:chgData name="Valtteri Tervala" userId="8e0421ee-9614-47bc-b80c-02ac5b2ada75" providerId="ADAL" clId="{6E473E53-232C-4450-B52E-B9A2A34D03EB}" dt="2019-10-15T18:14:33.282" v="4452" actId="20577"/>
        <pc:sldMkLst>
          <pc:docMk/>
          <pc:sldMk cId="3678013816" sldId="270"/>
        </pc:sldMkLst>
        <pc:spChg chg="mod">
          <ac:chgData name="Valtteri Tervala" userId="8e0421ee-9614-47bc-b80c-02ac5b2ada75" providerId="ADAL" clId="{6E473E53-232C-4450-B52E-B9A2A34D03EB}" dt="2019-10-15T18:03:39.651" v="3948" actId="207"/>
          <ac:spMkLst>
            <pc:docMk/>
            <pc:sldMk cId="3678013816" sldId="270"/>
            <ac:spMk id="4" creationId="{0B4CB973-C90A-44B7-9F67-8D8AB07375C9}"/>
          </ac:spMkLst>
        </pc:spChg>
        <pc:spChg chg="mod">
          <ac:chgData name="Valtteri Tervala" userId="8e0421ee-9614-47bc-b80c-02ac5b2ada75" providerId="ADAL" clId="{6E473E53-232C-4450-B52E-B9A2A34D03EB}" dt="2019-10-15T18:03:00.541" v="3944" actId="207"/>
          <ac:spMkLst>
            <pc:docMk/>
            <pc:sldMk cId="3678013816" sldId="270"/>
            <ac:spMk id="6" creationId="{1EA36C0F-855D-493D-8A71-1087E48EC90A}"/>
          </ac:spMkLst>
        </pc:spChg>
        <pc:spChg chg="mod">
          <ac:chgData name="Valtteri Tervala" userId="8e0421ee-9614-47bc-b80c-02ac5b2ada75" providerId="ADAL" clId="{6E473E53-232C-4450-B52E-B9A2A34D03EB}" dt="2019-10-15T18:02:43.155" v="3943" actId="20577"/>
          <ac:spMkLst>
            <pc:docMk/>
            <pc:sldMk cId="3678013816" sldId="270"/>
            <ac:spMk id="7" creationId="{460C75A9-D7CF-4471-B373-E637832734BB}"/>
          </ac:spMkLst>
        </pc:spChg>
        <pc:spChg chg="add mod">
          <ac:chgData name="Valtteri Tervala" userId="8e0421ee-9614-47bc-b80c-02ac5b2ada75" providerId="ADAL" clId="{6E473E53-232C-4450-B52E-B9A2A34D03EB}" dt="2019-10-15T18:14:33.282" v="4452" actId="20577"/>
          <ac:spMkLst>
            <pc:docMk/>
            <pc:sldMk cId="3678013816" sldId="270"/>
            <ac:spMk id="8" creationId="{C37C0128-5249-4859-8176-D641299A8F04}"/>
          </ac:spMkLst>
        </pc:spChg>
        <pc:spChg chg="del">
          <ac:chgData name="Valtteri Tervala" userId="8e0421ee-9614-47bc-b80c-02ac5b2ada75" providerId="ADAL" clId="{6E473E53-232C-4450-B52E-B9A2A34D03EB}" dt="2019-10-15T18:03:11.881" v="3946" actId="478"/>
          <ac:spMkLst>
            <pc:docMk/>
            <pc:sldMk cId="3678013816" sldId="270"/>
            <ac:spMk id="16" creationId="{5EB612F8-C7FE-44AE-A173-F32A4741B020}"/>
          </ac:spMkLst>
        </pc:spChg>
        <pc:spChg chg="del">
          <ac:chgData name="Valtteri Tervala" userId="8e0421ee-9614-47bc-b80c-02ac5b2ada75" providerId="ADAL" clId="{6E473E53-232C-4450-B52E-B9A2A34D03EB}" dt="2019-10-15T18:03:15.156" v="3947" actId="478"/>
          <ac:spMkLst>
            <pc:docMk/>
            <pc:sldMk cId="3678013816" sldId="270"/>
            <ac:spMk id="17" creationId="{73A45BEC-97BE-4B98-89C0-C48FF4545174}"/>
          </ac:spMkLst>
        </pc:spChg>
        <pc:graphicFrameChg chg="del">
          <ac:chgData name="Valtteri Tervala" userId="8e0421ee-9614-47bc-b80c-02ac5b2ada75" providerId="ADAL" clId="{6E473E53-232C-4450-B52E-B9A2A34D03EB}" dt="2019-10-15T18:03:07.183" v="3945" actId="478"/>
          <ac:graphicFrameMkLst>
            <pc:docMk/>
            <pc:sldMk cId="3678013816" sldId="270"/>
            <ac:graphicFrameMk id="15" creationId="{1B95A59F-DD06-4CA6-B0C8-76070659C02D}"/>
          </ac:graphicFrameMkLst>
        </pc:graphicFrameChg>
      </pc:sldChg>
      <pc:sldChg chg="modSp add ord">
        <pc:chgData name="Valtteri Tervala" userId="8e0421ee-9614-47bc-b80c-02ac5b2ada75" providerId="ADAL" clId="{6E473E53-232C-4450-B52E-B9A2A34D03EB}" dt="2019-10-15T18:41:14.447" v="5669" actId="20577"/>
        <pc:sldMkLst>
          <pc:docMk/>
          <pc:sldMk cId="1910925426" sldId="271"/>
        </pc:sldMkLst>
        <pc:spChg chg="mod">
          <ac:chgData name="Valtteri Tervala" userId="8e0421ee-9614-47bc-b80c-02ac5b2ada75" providerId="ADAL" clId="{6E473E53-232C-4450-B52E-B9A2A34D03EB}" dt="2019-10-15T18:32:58.193" v="5298" actId="20577"/>
          <ac:spMkLst>
            <pc:docMk/>
            <pc:sldMk cId="1910925426" sldId="271"/>
            <ac:spMk id="3" creationId="{0DC41B41-B570-4227-BE77-83A5A731DC94}"/>
          </ac:spMkLst>
        </pc:spChg>
        <pc:spChg chg="mod">
          <ac:chgData name="Valtteri Tervala" userId="8e0421ee-9614-47bc-b80c-02ac5b2ada75" providerId="ADAL" clId="{6E473E53-232C-4450-B52E-B9A2A34D03EB}" dt="2019-10-15T18:41:14.447" v="5669" actId="20577"/>
          <ac:spMkLst>
            <pc:docMk/>
            <pc:sldMk cId="1910925426" sldId="271"/>
            <ac:spMk id="12" creationId="{9CC2CB1C-AE46-4CB8-805A-5778C1F9B38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3CD47D-EED8-4F08-81F2-EFD581A4D40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AF834F7-C6CC-4B69-956D-F97E6D4E786F}">
      <dgm:prSet phldrT="[Teksti]"/>
      <dgm:spPr/>
      <dgm:t>
        <a:bodyPr/>
        <a:lstStyle/>
        <a:p>
          <a:r>
            <a:rPr lang="fi-FI" dirty="0"/>
            <a:t>Kilpailun johtaja</a:t>
          </a:r>
        </a:p>
      </dgm:t>
    </dgm:pt>
    <dgm:pt modelId="{025D8419-23F7-4466-8C01-4CBF98328693}" type="parTrans" cxnId="{B2C506AF-76A6-4E3B-839B-B5E9B86C1251}">
      <dgm:prSet/>
      <dgm:spPr/>
      <dgm:t>
        <a:bodyPr/>
        <a:lstStyle/>
        <a:p>
          <a:endParaRPr lang="fi-FI"/>
        </a:p>
      </dgm:t>
    </dgm:pt>
    <dgm:pt modelId="{90B7EA82-2E50-458A-BFAF-3E67FD10F005}" type="sibTrans" cxnId="{B2C506AF-76A6-4E3B-839B-B5E9B86C1251}">
      <dgm:prSet/>
      <dgm:spPr/>
      <dgm:t>
        <a:bodyPr/>
        <a:lstStyle/>
        <a:p>
          <a:endParaRPr lang="fi-FI"/>
        </a:p>
      </dgm:t>
    </dgm:pt>
    <dgm:pt modelId="{41222195-83EC-4ACC-9395-459889B96086}" type="asst">
      <dgm:prSet phldrT="[Teksti]"/>
      <dgm:spPr/>
      <dgm:t>
        <a:bodyPr/>
        <a:lstStyle/>
        <a:p>
          <a:r>
            <a:rPr lang="fi-FI" dirty="0"/>
            <a:t>Kilpailun ylituomari</a:t>
          </a:r>
        </a:p>
      </dgm:t>
    </dgm:pt>
    <dgm:pt modelId="{56B96759-4D9E-48C1-9147-65CD4E32B2C0}" type="parTrans" cxnId="{32A57CDF-38B9-49A5-B3F5-6E6B4C2D001D}">
      <dgm:prSet/>
      <dgm:spPr/>
      <dgm:t>
        <a:bodyPr/>
        <a:lstStyle/>
        <a:p>
          <a:endParaRPr lang="fi-FI"/>
        </a:p>
      </dgm:t>
    </dgm:pt>
    <dgm:pt modelId="{B04C0861-3D28-46AD-80C4-38382CEDA570}" type="sibTrans" cxnId="{32A57CDF-38B9-49A5-B3F5-6E6B4C2D001D}">
      <dgm:prSet/>
      <dgm:spPr/>
      <dgm:t>
        <a:bodyPr/>
        <a:lstStyle/>
        <a:p>
          <a:endParaRPr lang="fi-FI"/>
        </a:p>
      </dgm:t>
    </dgm:pt>
    <dgm:pt modelId="{F2A0A6E3-B49A-4BA2-939C-98B6AA31DAD8}">
      <dgm:prSet phldrT="[Teksti]"/>
      <dgm:spPr/>
      <dgm:t>
        <a:bodyPr/>
        <a:lstStyle/>
        <a:p>
          <a:r>
            <a:rPr lang="fi-FI" dirty="0"/>
            <a:t>Aikuisten päätuomari</a:t>
          </a:r>
        </a:p>
      </dgm:t>
    </dgm:pt>
    <dgm:pt modelId="{F4A3779E-E297-42BF-9D24-E687013EBAC0}" type="parTrans" cxnId="{2DC32533-C148-401E-BA6B-82DF1CDEFC54}">
      <dgm:prSet/>
      <dgm:spPr/>
      <dgm:t>
        <a:bodyPr/>
        <a:lstStyle/>
        <a:p>
          <a:endParaRPr lang="fi-FI"/>
        </a:p>
      </dgm:t>
    </dgm:pt>
    <dgm:pt modelId="{085EFD8C-7832-4FD3-99EC-2EDFC48DB192}" type="sibTrans" cxnId="{2DC32533-C148-401E-BA6B-82DF1CDEFC54}">
      <dgm:prSet/>
      <dgm:spPr/>
      <dgm:t>
        <a:bodyPr/>
        <a:lstStyle/>
        <a:p>
          <a:endParaRPr lang="fi-FI"/>
        </a:p>
      </dgm:t>
    </dgm:pt>
    <dgm:pt modelId="{84382CBC-6701-4DBF-BE1C-CA1555BF9CFA}">
      <dgm:prSet phldrT="[Teksti]"/>
      <dgm:spPr/>
      <dgm:t>
        <a:bodyPr/>
        <a:lstStyle/>
        <a:p>
          <a:r>
            <a:rPr lang="fi-FI" dirty="0"/>
            <a:t>Nuorten päätuomari</a:t>
          </a:r>
        </a:p>
      </dgm:t>
    </dgm:pt>
    <dgm:pt modelId="{1236292E-629E-440E-BDE0-9E0DC208EF63}" type="parTrans" cxnId="{F2B62893-852E-48F1-8FF3-05DCF705870B}">
      <dgm:prSet/>
      <dgm:spPr/>
      <dgm:t>
        <a:bodyPr/>
        <a:lstStyle/>
        <a:p>
          <a:endParaRPr lang="fi-FI"/>
        </a:p>
      </dgm:t>
    </dgm:pt>
    <dgm:pt modelId="{1467C0E4-8E0C-49B5-B87E-352053A51D0C}" type="sibTrans" cxnId="{F2B62893-852E-48F1-8FF3-05DCF705870B}">
      <dgm:prSet/>
      <dgm:spPr/>
      <dgm:t>
        <a:bodyPr/>
        <a:lstStyle/>
        <a:p>
          <a:endParaRPr lang="fi-FI"/>
        </a:p>
      </dgm:t>
    </dgm:pt>
    <dgm:pt modelId="{43B13022-6E2B-420F-8F0F-7823FC37A970}">
      <dgm:prSet phldrT="[Teksti]"/>
      <dgm:spPr/>
      <dgm:t>
        <a:bodyPr/>
        <a:lstStyle/>
        <a:p>
          <a:r>
            <a:rPr lang="fi-FI" dirty="0"/>
            <a:t>100M esteet päätuomari</a:t>
          </a:r>
        </a:p>
      </dgm:t>
    </dgm:pt>
    <dgm:pt modelId="{15DA17D8-EE8E-45E3-8CE3-47F0DB79F608}" type="parTrans" cxnId="{A53D4832-73A8-47E3-8081-A21E56D0A18F}">
      <dgm:prSet/>
      <dgm:spPr/>
      <dgm:t>
        <a:bodyPr/>
        <a:lstStyle/>
        <a:p>
          <a:endParaRPr lang="fi-FI"/>
        </a:p>
      </dgm:t>
    </dgm:pt>
    <dgm:pt modelId="{82CDCA74-9494-48E9-BC9B-D8748CA56B7D}" type="sibTrans" cxnId="{A53D4832-73A8-47E3-8081-A21E56D0A18F}">
      <dgm:prSet/>
      <dgm:spPr/>
      <dgm:t>
        <a:bodyPr/>
        <a:lstStyle/>
        <a:p>
          <a:endParaRPr lang="fi-FI"/>
        </a:p>
      </dgm:t>
    </dgm:pt>
    <dgm:pt modelId="{595A8CD6-B95E-48A6-8ED5-956EEC3D309E}">
      <dgm:prSet phldrT="[Teksti]"/>
      <dgm:spPr/>
      <dgm:t>
        <a:bodyPr/>
        <a:lstStyle/>
        <a:p>
          <a:r>
            <a:rPr lang="fi-FI" dirty="0"/>
            <a:t>Tuomarit</a:t>
          </a:r>
        </a:p>
      </dgm:t>
    </dgm:pt>
    <dgm:pt modelId="{8B8AB9B6-EB6B-4481-B390-3E2BD6584E11}" type="parTrans" cxnId="{8E678CE4-0EBB-4B98-9849-ED5BCA96EF63}">
      <dgm:prSet/>
      <dgm:spPr/>
      <dgm:t>
        <a:bodyPr/>
        <a:lstStyle/>
        <a:p>
          <a:endParaRPr lang="fi-FI"/>
        </a:p>
      </dgm:t>
    </dgm:pt>
    <dgm:pt modelId="{AF297F1C-736C-4F32-830D-E85622F9DBB7}" type="sibTrans" cxnId="{8E678CE4-0EBB-4B98-9849-ED5BCA96EF63}">
      <dgm:prSet/>
      <dgm:spPr/>
      <dgm:t>
        <a:bodyPr/>
        <a:lstStyle/>
        <a:p>
          <a:endParaRPr lang="fi-FI"/>
        </a:p>
      </dgm:t>
    </dgm:pt>
    <dgm:pt modelId="{59FD099B-763A-4DD9-954C-E74A4AECC34F}">
      <dgm:prSet phldrT="[Teksti]"/>
      <dgm:spPr/>
      <dgm:t>
        <a:bodyPr/>
        <a:lstStyle/>
        <a:p>
          <a:r>
            <a:rPr lang="fi-FI" dirty="0"/>
            <a:t>Tuomarit</a:t>
          </a:r>
        </a:p>
      </dgm:t>
    </dgm:pt>
    <dgm:pt modelId="{9600C6A3-B4CB-447E-9FBE-69CDE969E21B}" type="parTrans" cxnId="{44803F41-66DD-4BC9-9B4C-25AE9DE4459D}">
      <dgm:prSet/>
      <dgm:spPr/>
      <dgm:t>
        <a:bodyPr/>
        <a:lstStyle/>
        <a:p>
          <a:endParaRPr lang="fi-FI"/>
        </a:p>
      </dgm:t>
    </dgm:pt>
    <dgm:pt modelId="{C403BE33-781F-461B-8ACE-6E9E37662BC6}" type="sibTrans" cxnId="{44803F41-66DD-4BC9-9B4C-25AE9DE4459D}">
      <dgm:prSet/>
      <dgm:spPr/>
      <dgm:t>
        <a:bodyPr/>
        <a:lstStyle/>
        <a:p>
          <a:endParaRPr lang="fi-FI"/>
        </a:p>
      </dgm:t>
    </dgm:pt>
    <dgm:pt modelId="{7FA5C733-F4AD-405E-BEE4-965021EE4C22}">
      <dgm:prSet phldrT="[Teksti]"/>
      <dgm:spPr/>
      <dgm:t>
        <a:bodyPr/>
        <a:lstStyle/>
        <a:p>
          <a:r>
            <a:rPr lang="fi-FI" dirty="0"/>
            <a:t>tuomarit</a:t>
          </a:r>
        </a:p>
      </dgm:t>
    </dgm:pt>
    <dgm:pt modelId="{EC265BDB-A58D-4D8C-9865-9CE0C47C6717}" type="parTrans" cxnId="{47B8C534-994A-409B-B24A-7E62BB03581B}">
      <dgm:prSet/>
      <dgm:spPr/>
      <dgm:t>
        <a:bodyPr/>
        <a:lstStyle/>
        <a:p>
          <a:endParaRPr lang="fi-FI"/>
        </a:p>
      </dgm:t>
    </dgm:pt>
    <dgm:pt modelId="{DC26580E-14A6-470A-A6FD-908A0714CC76}" type="sibTrans" cxnId="{47B8C534-994A-409B-B24A-7E62BB03581B}">
      <dgm:prSet/>
      <dgm:spPr/>
      <dgm:t>
        <a:bodyPr/>
        <a:lstStyle/>
        <a:p>
          <a:endParaRPr lang="fi-FI"/>
        </a:p>
      </dgm:t>
    </dgm:pt>
    <dgm:pt modelId="{A7C7C9FC-6F69-419B-8572-37F3E2CC4DB8}" type="pres">
      <dgm:prSet presAssocID="{D43CD47D-EED8-4F08-81F2-EFD581A4D40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697DA6A-0468-4CC2-83F2-05350582C77B}" type="pres">
      <dgm:prSet presAssocID="{AAF834F7-C6CC-4B69-956D-F97E6D4E786F}" presName="hierRoot1" presStyleCnt="0">
        <dgm:presLayoutVars>
          <dgm:hierBranch val="init"/>
        </dgm:presLayoutVars>
      </dgm:prSet>
      <dgm:spPr/>
    </dgm:pt>
    <dgm:pt modelId="{C7AC8892-C5F4-448C-A54D-2FC42DD8F4F9}" type="pres">
      <dgm:prSet presAssocID="{AAF834F7-C6CC-4B69-956D-F97E6D4E786F}" presName="rootComposite1" presStyleCnt="0"/>
      <dgm:spPr/>
    </dgm:pt>
    <dgm:pt modelId="{A834414F-C4C1-4E92-963D-495F13307380}" type="pres">
      <dgm:prSet presAssocID="{AAF834F7-C6CC-4B69-956D-F97E6D4E786F}" presName="rootText1" presStyleLbl="node0" presStyleIdx="0" presStyleCnt="1">
        <dgm:presLayoutVars>
          <dgm:chPref val="3"/>
        </dgm:presLayoutVars>
      </dgm:prSet>
      <dgm:spPr/>
    </dgm:pt>
    <dgm:pt modelId="{ADEE6A24-76FB-4C66-8811-2F05D84D55EA}" type="pres">
      <dgm:prSet presAssocID="{AAF834F7-C6CC-4B69-956D-F97E6D4E786F}" presName="rootConnector1" presStyleLbl="node1" presStyleIdx="0" presStyleCnt="0"/>
      <dgm:spPr/>
    </dgm:pt>
    <dgm:pt modelId="{28FBDB3E-2E05-4E7C-B65B-7F517CB7F5F2}" type="pres">
      <dgm:prSet presAssocID="{AAF834F7-C6CC-4B69-956D-F97E6D4E786F}" presName="hierChild2" presStyleCnt="0"/>
      <dgm:spPr/>
    </dgm:pt>
    <dgm:pt modelId="{45E8DACF-1038-4D86-88C6-F5ACE862136F}" type="pres">
      <dgm:prSet presAssocID="{F4A3779E-E297-42BF-9D24-E687013EBAC0}" presName="Name37" presStyleLbl="parChTrans1D2" presStyleIdx="0" presStyleCnt="4"/>
      <dgm:spPr/>
    </dgm:pt>
    <dgm:pt modelId="{1FCAB2ED-2641-42BD-AA51-D3CB621F5CB5}" type="pres">
      <dgm:prSet presAssocID="{F2A0A6E3-B49A-4BA2-939C-98B6AA31DAD8}" presName="hierRoot2" presStyleCnt="0">
        <dgm:presLayoutVars>
          <dgm:hierBranch val="init"/>
        </dgm:presLayoutVars>
      </dgm:prSet>
      <dgm:spPr/>
    </dgm:pt>
    <dgm:pt modelId="{DCBAEECE-EAE9-43CF-90C4-B3577861D442}" type="pres">
      <dgm:prSet presAssocID="{F2A0A6E3-B49A-4BA2-939C-98B6AA31DAD8}" presName="rootComposite" presStyleCnt="0"/>
      <dgm:spPr/>
    </dgm:pt>
    <dgm:pt modelId="{ED2BDC0B-1F82-4C34-B9A7-902DE8C4E73E}" type="pres">
      <dgm:prSet presAssocID="{F2A0A6E3-B49A-4BA2-939C-98B6AA31DAD8}" presName="rootText" presStyleLbl="node2" presStyleIdx="0" presStyleCnt="3">
        <dgm:presLayoutVars>
          <dgm:chPref val="3"/>
        </dgm:presLayoutVars>
      </dgm:prSet>
      <dgm:spPr/>
    </dgm:pt>
    <dgm:pt modelId="{12647FEB-DBB5-4D99-B622-DC276AF7BB52}" type="pres">
      <dgm:prSet presAssocID="{F2A0A6E3-B49A-4BA2-939C-98B6AA31DAD8}" presName="rootConnector" presStyleLbl="node2" presStyleIdx="0" presStyleCnt="3"/>
      <dgm:spPr/>
    </dgm:pt>
    <dgm:pt modelId="{DD9F64B6-766A-476B-9526-B4742B728F61}" type="pres">
      <dgm:prSet presAssocID="{F2A0A6E3-B49A-4BA2-939C-98B6AA31DAD8}" presName="hierChild4" presStyleCnt="0"/>
      <dgm:spPr/>
    </dgm:pt>
    <dgm:pt modelId="{A09E2240-A834-42BA-9506-4F3FF16430AE}" type="pres">
      <dgm:prSet presAssocID="{8B8AB9B6-EB6B-4481-B390-3E2BD6584E11}" presName="Name37" presStyleLbl="parChTrans1D3" presStyleIdx="0" presStyleCnt="3"/>
      <dgm:spPr/>
    </dgm:pt>
    <dgm:pt modelId="{3F0C2AAE-A4F1-42DA-9F07-3AFB91C292DB}" type="pres">
      <dgm:prSet presAssocID="{595A8CD6-B95E-48A6-8ED5-956EEC3D309E}" presName="hierRoot2" presStyleCnt="0">
        <dgm:presLayoutVars>
          <dgm:hierBranch val="init"/>
        </dgm:presLayoutVars>
      </dgm:prSet>
      <dgm:spPr/>
    </dgm:pt>
    <dgm:pt modelId="{FFB1B4DA-2CC2-4116-B015-067740F4F6F6}" type="pres">
      <dgm:prSet presAssocID="{595A8CD6-B95E-48A6-8ED5-956EEC3D309E}" presName="rootComposite" presStyleCnt="0"/>
      <dgm:spPr/>
    </dgm:pt>
    <dgm:pt modelId="{093FE91F-852B-44E7-B4DC-23C6CDA52436}" type="pres">
      <dgm:prSet presAssocID="{595A8CD6-B95E-48A6-8ED5-956EEC3D309E}" presName="rootText" presStyleLbl="node3" presStyleIdx="0" presStyleCnt="3">
        <dgm:presLayoutVars>
          <dgm:chPref val="3"/>
        </dgm:presLayoutVars>
      </dgm:prSet>
      <dgm:spPr/>
    </dgm:pt>
    <dgm:pt modelId="{AFA0ED7D-88E8-4AEB-8946-108DACBB034B}" type="pres">
      <dgm:prSet presAssocID="{595A8CD6-B95E-48A6-8ED5-956EEC3D309E}" presName="rootConnector" presStyleLbl="node3" presStyleIdx="0" presStyleCnt="3"/>
      <dgm:spPr/>
    </dgm:pt>
    <dgm:pt modelId="{437FEE62-1662-43D3-81AD-C7E32EE0B441}" type="pres">
      <dgm:prSet presAssocID="{595A8CD6-B95E-48A6-8ED5-956EEC3D309E}" presName="hierChild4" presStyleCnt="0"/>
      <dgm:spPr/>
    </dgm:pt>
    <dgm:pt modelId="{F7DBC2C0-6894-4448-B99A-191DCA1DF14D}" type="pres">
      <dgm:prSet presAssocID="{595A8CD6-B95E-48A6-8ED5-956EEC3D309E}" presName="hierChild5" presStyleCnt="0"/>
      <dgm:spPr/>
    </dgm:pt>
    <dgm:pt modelId="{1B374723-D572-4DD8-864E-2F1311D29480}" type="pres">
      <dgm:prSet presAssocID="{F2A0A6E3-B49A-4BA2-939C-98B6AA31DAD8}" presName="hierChild5" presStyleCnt="0"/>
      <dgm:spPr/>
    </dgm:pt>
    <dgm:pt modelId="{6C31A806-F403-44BD-8DCF-74A6DCCD0B34}" type="pres">
      <dgm:prSet presAssocID="{1236292E-629E-440E-BDE0-9E0DC208EF63}" presName="Name37" presStyleLbl="parChTrans1D2" presStyleIdx="1" presStyleCnt="4"/>
      <dgm:spPr/>
    </dgm:pt>
    <dgm:pt modelId="{57749EAA-10E3-4BA3-B23A-D6D89921DBD7}" type="pres">
      <dgm:prSet presAssocID="{84382CBC-6701-4DBF-BE1C-CA1555BF9CFA}" presName="hierRoot2" presStyleCnt="0">
        <dgm:presLayoutVars>
          <dgm:hierBranch val="init"/>
        </dgm:presLayoutVars>
      </dgm:prSet>
      <dgm:spPr/>
    </dgm:pt>
    <dgm:pt modelId="{19AC779E-7F19-4D04-93C1-091C15E5C811}" type="pres">
      <dgm:prSet presAssocID="{84382CBC-6701-4DBF-BE1C-CA1555BF9CFA}" presName="rootComposite" presStyleCnt="0"/>
      <dgm:spPr/>
    </dgm:pt>
    <dgm:pt modelId="{54ED1C57-0953-411B-AAB3-16DFA0B6AB96}" type="pres">
      <dgm:prSet presAssocID="{84382CBC-6701-4DBF-BE1C-CA1555BF9CFA}" presName="rootText" presStyleLbl="node2" presStyleIdx="1" presStyleCnt="3">
        <dgm:presLayoutVars>
          <dgm:chPref val="3"/>
        </dgm:presLayoutVars>
      </dgm:prSet>
      <dgm:spPr/>
    </dgm:pt>
    <dgm:pt modelId="{E7AEFCBB-E117-40D5-B4C8-6AE64CB7173A}" type="pres">
      <dgm:prSet presAssocID="{84382CBC-6701-4DBF-BE1C-CA1555BF9CFA}" presName="rootConnector" presStyleLbl="node2" presStyleIdx="1" presStyleCnt="3"/>
      <dgm:spPr/>
    </dgm:pt>
    <dgm:pt modelId="{92B1D17E-6635-45B4-9926-F2B9C7DBFDB9}" type="pres">
      <dgm:prSet presAssocID="{84382CBC-6701-4DBF-BE1C-CA1555BF9CFA}" presName="hierChild4" presStyleCnt="0"/>
      <dgm:spPr/>
    </dgm:pt>
    <dgm:pt modelId="{D8788DEE-DF8D-452B-9D05-1A529AB08BB6}" type="pres">
      <dgm:prSet presAssocID="{9600C6A3-B4CB-447E-9FBE-69CDE969E21B}" presName="Name37" presStyleLbl="parChTrans1D3" presStyleIdx="1" presStyleCnt="3"/>
      <dgm:spPr/>
    </dgm:pt>
    <dgm:pt modelId="{3F8C9EA7-6873-42B6-AFE3-A1E92119A89C}" type="pres">
      <dgm:prSet presAssocID="{59FD099B-763A-4DD9-954C-E74A4AECC34F}" presName="hierRoot2" presStyleCnt="0">
        <dgm:presLayoutVars>
          <dgm:hierBranch val="init"/>
        </dgm:presLayoutVars>
      </dgm:prSet>
      <dgm:spPr/>
    </dgm:pt>
    <dgm:pt modelId="{4037E537-1D9B-4BDE-AEDF-D6A28616E82E}" type="pres">
      <dgm:prSet presAssocID="{59FD099B-763A-4DD9-954C-E74A4AECC34F}" presName="rootComposite" presStyleCnt="0"/>
      <dgm:spPr/>
    </dgm:pt>
    <dgm:pt modelId="{2A896921-ADAD-42A3-9922-1F0B58401BCB}" type="pres">
      <dgm:prSet presAssocID="{59FD099B-763A-4DD9-954C-E74A4AECC34F}" presName="rootText" presStyleLbl="node3" presStyleIdx="1" presStyleCnt="3">
        <dgm:presLayoutVars>
          <dgm:chPref val="3"/>
        </dgm:presLayoutVars>
      </dgm:prSet>
      <dgm:spPr/>
    </dgm:pt>
    <dgm:pt modelId="{6E8846E3-FCF3-4B64-8D69-A6BF91FAA193}" type="pres">
      <dgm:prSet presAssocID="{59FD099B-763A-4DD9-954C-E74A4AECC34F}" presName="rootConnector" presStyleLbl="node3" presStyleIdx="1" presStyleCnt="3"/>
      <dgm:spPr/>
    </dgm:pt>
    <dgm:pt modelId="{BB8737A7-8805-4127-8C3E-A4D796FBF9EB}" type="pres">
      <dgm:prSet presAssocID="{59FD099B-763A-4DD9-954C-E74A4AECC34F}" presName="hierChild4" presStyleCnt="0"/>
      <dgm:spPr/>
    </dgm:pt>
    <dgm:pt modelId="{1C3A98BC-B5E3-4CE9-BF73-287FA249A300}" type="pres">
      <dgm:prSet presAssocID="{59FD099B-763A-4DD9-954C-E74A4AECC34F}" presName="hierChild5" presStyleCnt="0"/>
      <dgm:spPr/>
    </dgm:pt>
    <dgm:pt modelId="{03B7662E-168C-4AA4-A320-94E4A2FF0E8E}" type="pres">
      <dgm:prSet presAssocID="{84382CBC-6701-4DBF-BE1C-CA1555BF9CFA}" presName="hierChild5" presStyleCnt="0"/>
      <dgm:spPr/>
    </dgm:pt>
    <dgm:pt modelId="{F38444B9-A7FC-4AC0-8848-91687BC05AEA}" type="pres">
      <dgm:prSet presAssocID="{15DA17D8-EE8E-45E3-8CE3-47F0DB79F608}" presName="Name37" presStyleLbl="parChTrans1D2" presStyleIdx="2" presStyleCnt="4"/>
      <dgm:spPr/>
    </dgm:pt>
    <dgm:pt modelId="{450A04FF-6B5C-4EE1-9761-61A2B08AE091}" type="pres">
      <dgm:prSet presAssocID="{43B13022-6E2B-420F-8F0F-7823FC37A970}" presName="hierRoot2" presStyleCnt="0">
        <dgm:presLayoutVars>
          <dgm:hierBranch val="init"/>
        </dgm:presLayoutVars>
      </dgm:prSet>
      <dgm:spPr/>
    </dgm:pt>
    <dgm:pt modelId="{A7228C80-31D7-4831-A0FB-1DB7DD12329B}" type="pres">
      <dgm:prSet presAssocID="{43B13022-6E2B-420F-8F0F-7823FC37A970}" presName="rootComposite" presStyleCnt="0"/>
      <dgm:spPr/>
    </dgm:pt>
    <dgm:pt modelId="{67E69C52-8678-4623-9A4A-994EE5264DCD}" type="pres">
      <dgm:prSet presAssocID="{43B13022-6E2B-420F-8F0F-7823FC37A970}" presName="rootText" presStyleLbl="node2" presStyleIdx="2" presStyleCnt="3">
        <dgm:presLayoutVars>
          <dgm:chPref val="3"/>
        </dgm:presLayoutVars>
      </dgm:prSet>
      <dgm:spPr/>
    </dgm:pt>
    <dgm:pt modelId="{5BF9D21A-7B3C-4177-808C-A573CBE2CE0B}" type="pres">
      <dgm:prSet presAssocID="{43B13022-6E2B-420F-8F0F-7823FC37A970}" presName="rootConnector" presStyleLbl="node2" presStyleIdx="2" presStyleCnt="3"/>
      <dgm:spPr/>
    </dgm:pt>
    <dgm:pt modelId="{478793C2-313A-4F0B-835A-D7E86FCE9704}" type="pres">
      <dgm:prSet presAssocID="{43B13022-6E2B-420F-8F0F-7823FC37A970}" presName="hierChild4" presStyleCnt="0"/>
      <dgm:spPr/>
    </dgm:pt>
    <dgm:pt modelId="{541CA74D-15AC-4A1C-B61D-ACC40BCBCE3C}" type="pres">
      <dgm:prSet presAssocID="{EC265BDB-A58D-4D8C-9865-9CE0C47C6717}" presName="Name37" presStyleLbl="parChTrans1D3" presStyleIdx="2" presStyleCnt="3"/>
      <dgm:spPr/>
    </dgm:pt>
    <dgm:pt modelId="{61E015ED-7184-404D-9714-B2F8AAEE9BC8}" type="pres">
      <dgm:prSet presAssocID="{7FA5C733-F4AD-405E-BEE4-965021EE4C22}" presName="hierRoot2" presStyleCnt="0">
        <dgm:presLayoutVars>
          <dgm:hierBranch val="init"/>
        </dgm:presLayoutVars>
      </dgm:prSet>
      <dgm:spPr/>
    </dgm:pt>
    <dgm:pt modelId="{41643470-8F79-4E00-9092-728BF34295F2}" type="pres">
      <dgm:prSet presAssocID="{7FA5C733-F4AD-405E-BEE4-965021EE4C22}" presName="rootComposite" presStyleCnt="0"/>
      <dgm:spPr/>
    </dgm:pt>
    <dgm:pt modelId="{32FFC31F-2AE7-4047-92F5-32525C7523D2}" type="pres">
      <dgm:prSet presAssocID="{7FA5C733-F4AD-405E-BEE4-965021EE4C22}" presName="rootText" presStyleLbl="node3" presStyleIdx="2" presStyleCnt="3">
        <dgm:presLayoutVars>
          <dgm:chPref val="3"/>
        </dgm:presLayoutVars>
      </dgm:prSet>
      <dgm:spPr/>
    </dgm:pt>
    <dgm:pt modelId="{4B6E1240-95A3-4602-9367-B238BF842F0B}" type="pres">
      <dgm:prSet presAssocID="{7FA5C733-F4AD-405E-BEE4-965021EE4C22}" presName="rootConnector" presStyleLbl="node3" presStyleIdx="2" presStyleCnt="3"/>
      <dgm:spPr/>
    </dgm:pt>
    <dgm:pt modelId="{0A3C07E6-BE5F-4A32-9465-92928C4C823C}" type="pres">
      <dgm:prSet presAssocID="{7FA5C733-F4AD-405E-BEE4-965021EE4C22}" presName="hierChild4" presStyleCnt="0"/>
      <dgm:spPr/>
    </dgm:pt>
    <dgm:pt modelId="{D4C851A7-037A-4998-939C-C5B4B7724381}" type="pres">
      <dgm:prSet presAssocID="{7FA5C733-F4AD-405E-BEE4-965021EE4C22}" presName="hierChild5" presStyleCnt="0"/>
      <dgm:spPr/>
    </dgm:pt>
    <dgm:pt modelId="{1F4A657C-1831-4A64-8A30-220427D04E0F}" type="pres">
      <dgm:prSet presAssocID="{43B13022-6E2B-420F-8F0F-7823FC37A970}" presName="hierChild5" presStyleCnt="0"/>
      <dgm:spPr/>
    </dgm:pt>
    <dgm:pt modelId="{5FA74E11-97C8-42CD-B792-0E95EF8DD402}" type="pres">
      <dgm:prSet presAssocID="{AAF834F7-C6CC-4B69-956D-F97E6D4E786F}" presName="hierChild3" presStyleCnt="0"/>
      <dgm:spPr/>
    </dgm:pt>
    <dgm:pt modelId="{E14C2238-E671-4B4C-ABF4-9AE871AFC74F}" type="pres">
      <dgm:prSet presAssocID="{56B96759-4D9E-48C1-9147-65CD4E32B2C0}" presName="Name111" presStyleLbl="parChTrans1D2" presStyleIdx="3" presStyleCnt="4"/>
      <dgm:spPr/>
    </dgm:pt>
    <dgm:pt modelId="{98532F0D-49DE-478C-B68C-0265B0C4FB54}" type="pres">
      <dgm:prSet presAssocID="{41222195-83EC-4ACC-9395-459889B96086}" presName="hierRoot3" presStyleCnt="0">
        <dgm:presLayoutVars>
          <dgm:hierBranch val="init"/>
        </dgm:presLayoutVars>
      </dgm:prSet>
      <dgm:spPr/>
    </dgm:pt>
    <dgm:pt modelId="{41448738-02FA-4A68-B9EE-8CC811C48A97}" type="pres">
      <dgm:prSet presAssocID="{41222195-83EC-4ACC-9395-459889B96086}" presName="rootComposite3" presStyleCnt="0"/>
      <dgm:spPr/>
    </dgm:pt>
    <dgm:pt modelId="{12920630-38D7-4784-9FD0-983A44ABBC75}" type="pres">
      <dgm:prSet presAssocID="{41222195-83EC-4ACC-9395-459889B96086}" presName="rootText3" presStyleLbl="asst1" presStyleIdx="0" presStyleCnt="1">
        <dgm:presLayoutVars>
          <dgm:chPref val="3"/>
        </dgm:presLayoutVars>
      </dgm:prSet>
      <dgm:spPr/>
    </dgm:pt>
    <dgm:pt modelId="{E2B5C429-7EF0-47A9-9CC4-3AC1CD0CD445}" type="pres">
      <dgm:prSet presAssocID="{41222195-83EC-4ACC-9395-459889B96086}" presName="rootConnector3" presStyleLbl="asst1" presStyleIdx="0" presStyleCnt="1"/>
      <dgm:spPr/>
    </dgm:pt>
    <dgm:pt modelId="{CFEAFC4E-12E2-4ACF-BBCA-C3E8CCA52576}" type="pres">
      <dgm:prSet presAssocID="{41222195-83EC-4ACC-9395-459889B96086}" presName="hierChild6" presStyleCnt="0"/>
      <dgm:spPr/>
    </dgm:pt>
    <dgm:pt modelId="{2A8C4142-99EB-415D-A3B8-B4AFA452A3E8}" type="pres">
      <dgm:prSet presAssocID="{41222195-83EC-4ACC-9395-459889B96086}" presName="hierChild7" presStyleCnt="0"/>
      <dgm:spPr/>
    </dgm:pt>
  </dgm:ptLst>
  <dgm:cxnLst>
    <dgm:cxn modelId="{250B9500-4430-4373-91CE-86A6B4E0D233}" type="presOf" srcId="{F2A0A6E3-B49A-4BA2-939C-98B6AA31DAD8}" destId="{12647FEB-DBB5-4D99-B622-DC276AF7BB52}" srcOrd="1" destOrd="0" presId="urn:microsoft.com/office/officeart/2005/8/layout/orgChart1"/>
    <dgm:cxn modelId="{66274B05-D191-4E36-A980-5BA2EDC86303}" type="presOf" srcId="{8B8AB9B6-EB6B-4481-B390-3E2BD6584E11}" destId="{A09E2240-A834-42BA-9506-4F3FF16430AE}" srcOrd="0" destOrd="0" presId="urn:microsoft.com/office/officeart/2005/8/layout/orgChart1"/>
    <dgm:cxn modelId="{A7094410-0896-46F3-A5FC-BD421ED7DC7A}" type="presOf" srcId="{15DA17D8-EE8E-45E3-8CE3-47F0DB79F608}" destId="{F38444B9-A7FC-4AC0-8848-91687BC05AEA}" srcOrd="0" destOrd="0" presId="urn:microsoft.com/office/officeart/2005/8/layout/orgChart1"/>
    <dgm:cxn modelId="{41F96713-A287-4DD0-AC3A-9375F795A66B}" type="presOf" srcId="{84382CBC-6701-4DBF-BE1C-CA1555BF9CFA}" destId="{E7AEFCBB-E117-40D5-B4C8-6AE64CB7173A}" srcOrd="1" destOrd="0" presId="urn:microsoft.com/office/officeart/2005/8/layout/orgChart1"/>
    <dgm:cxn modelId="{E1A9B81C-0059-40D0-8BA8-E33FC638C463}" type="presOf" srcId="{7FA5C733-F4AD-405E-BEE4-965021EE4C22}" destId="{4B6E1240-95A3-4602-9367-B238BF842F0B}" srcOrd="1" destOrd="0" presId="urn:microsoft.com/office/officeart/2005/8/layout/orgChart1"/>
    <dgm:cxn modelId="{D43D8F1E-80E3-4109-A35E-B047F7E9E685}" type="presOf" srcId="{7FA5C733-F4AD-405E-BEE4-965021EE4C22}" destId="{32FFC31F-2AE7-4047-92F5-32525C7523D2}" srcOrd="0" destOrd="0" presId="urn:microsoft.com/office/officeart/2005/8/layout/orgChart1"/>
    <dgm:cxn modelId="{D6B17B25-FF7E-48D7-8EB1-F24F198E92CA}" type="presOf" srcId="{43B13022-6E2B-420F-8F0F-7823FC37A970}" destId="{67E69C52-8678-4623-9A4A-994EE5264DCD}" srcOrd="0" destOrd="0" presId="urn:microsoft.com/office/officeart/2005/8/layout/orgChart1"/>
    <dgm:cxn modelId="{A53D4832-73A8-47E3-8081-A21E56D0A18F}" srcId="{AAF834F7-C6CC-4B69-956D-F97E6D4E786F}" destId="{43B13022-6E2B-420F-8F0F-7823FC37A970}" srcOrd="3" destOrd="0" parTransId="{15DA17D8-EE8E-45E3-8CE3-47F0DB79F608}" sibTransId="{82CDCA74-9494-48E9-BC9B-D8748CA56B7D}"/>
    <dgm:cxn modelId="{BF5A0C33-3626-445E-B09B-DBE2005F2B15}" type="presOf" srcId="{D43CD47D-EED8-4F08-81F2-EFD581A4D408}" destId="{A7C7C9FC-6F69-419B-8572-37F3E2CC4DB8}" srcOrd="0" destOrd="0" presId="urn:microsoft.com/office/officeart/2005/8/layout/orgChart1"/>
    <dgm:cxn modelId="{2DC32533-C148-401E-BA6B-82DF1CDEFC54}" srcId="{AAF834F7-C6CC-4B69-956D-F97E6D4E786F}" destId="{F2A0A6E3-B49A-4BA2-939C-98B6AA31DAD8}" srcOrd="1" destOrd="0" parTransId="{F4A3779E-E297-42BF-9D24-E687013EBAC0}" sibTransId="{085EFD8C-7832-4FD3-99EC-2EDFC48DB192}"/>
    <dgm:cxn modelId="{47B8C534-994A-409B-B24A-7E62BB03581B}" srcId="{43B13022-6E2B-420F-8F0F-7823FC37A970}" destId="{7FA5C733-F4AD-405E-BEE4-965021EE4C22}" srcOrd="0" destOrd="0" parTransId="{EC265BDB-A58D-4D8C-9865-9CE0C47C6717}" sibTransId="{DC26580E-14A6-470A-A6FD-908A0714CC76}"/>
    <dgm:cxn modelId="{5C92135C-5C60-401F-A64E-85680CDB919E}" type="presOf" srcId="{41222195-83EC-4ACC-9395-459889B96086}" destId="{12920630-38D7-4784-9FD0-983A44ABBC75}" srcOrd="0" destOrd="0" presId="urn:microsoft.com/office/officeart/2005/8/layout/orgChart1"/>
    <dgm:cxn modelId="{44803F41-66DD-4BC9-9B4C-25AE9DE4459D}" srcId="{84382CBC-6701-4DBF-BE1C-CA1555BF9CFA}" destId="{59FD099B-763A-4DD9-954C-E74A4AECC34F}" srcOrd="0" destOrd="0" parTransId="{9600C6A3-B4CB-447E-9FBE-69CDE969E21B}" sibTransId="{C403BE33-781F-461B-8ACE-6E9E37662BC6}"/>
    <dgm:cxn modelId="{5BE3B546-8BD5-4C8B-A41D-958EE6E2FA5A}" type="presOf" srcId="{F4A3779E-E297-42BF-9D24-E687013EBAC0}" destId="{45E8DACF-1038-4D86-88C6-F5ACE862136F}" srcOrd="0" destOrd="0" presId="urn:microsoft.com/office/officeart/2005/8/layout/orgChart1"/>
    <dgm:cxn modelId="{CBB0F24B-665D-464B-8775-B3460CB39AA3}" type="presOf" srcId="{EC265BDB-A58D-4D8C-9865-9CE0C47C6717}" destId="{541CA74D-15AC-4A1C-B61D-ACC40BCBCE3C}" srcOrd="0" destOrd="0" presId="urn:microsoft.com/office/officeart/2005/8/layout/orgChart1"/>
    <dgm:cxn modelId="{FBA76B6E-E159-4FF0-9611-69C3B8DFD614}" type="presOf" srcId="{595A8CD6-B95E-48A6-8ED5-956EEC3D309E}" destId="{093FE91F-852B-44E7-B4DC-23C6CDA52436}" srcOrd="0" destOrd="0" presId="urn:microsoft.com/office/officeart/2005/8/layout/orgChart1"/>
    <dgm:cxn modelId="{5218907E-8FD5-4287-B38E-F24FD9AE2BD1}" type="presOf" srcId="{59FD099B-763A-4DD9-954C-E74A4AECC34F}" destId="{2A896921-ADAD-42A3-9922-1F0B58401BCB}" srcOrd="0" destOrd="0" presId="urn:microsoft.com/office/officeart/2005/8/layout/orgChart1"/>
    <dgm:cxn modelId="{EB8D2E87-705E-4D67-AE04-DD7267F7D4C4}" type="presOf" srcId="{43B13022-6E2B-420F-8F0F-7823FC37A970}" destId="{5BF9D21A-7B3C-4177-808C-A573CBE2CE0B}" srcOrd="1" destOrd="0" presId="urn:microsoft.com/office/officeart/2005/8/layout/orgChart1"/>
    <dgm:cxn modelId="{83445888-BFD7-440F-BD2C-AAA69B1E0701}" type="presOf" srcId="{9600C6A3-B4CB-447E-9FBE-69CDE969E21B}" destId="{D8788DEE-DF8D-452B-9D05-1A529AB08BB6}" srcOrd="0" destOrd="0" presId="urn:microsoft.com/office/officeart/2005/8/layout/orgChart1"/>
    <dgm:cxn modelId="{F2B62893-852E-48F1-8FF3-05DCF705870B}" srcId="{AAF834F7-C6CC-4B69-956D-F97E6D4E786F}" destId="{84382CBC-6701-4DBF-BE1C-CA1555BF9CFA}" srcOrd="2" destOrd="0" parTransId="{1236292E-629E-440E-BDE0-9E0DC208EF63}" sibTransId="{1467C0E4-8E0C-49B5-B87E-352053A51D0C}"/>
    <dgm:cxn modelId="{EB447B97-FF1E-40F3-B29F-1141EB12CA68}" type="presOf" srcId="{56B96759-4D9E-48C1-9147-65CD4E32B2C0}" destId="{E14C2238-E671-4B4C-ABF4-9AE871AFC74F}" srcOrd="0" destOrd="0" presId="urn:microsoft.com/office/officeart/2005/8/layout/orgChart1"/>
    <dgm:cxn modelId="{F8A06D9A-C7FA-4B46-84AC-553745C07FA6}" type="presOf" srcId="{595A8CD6-B95E-48A6-8ED5-956EEC3D309E}" destId="{AFA0ED7D-88E8-4AEB-8946-108DACBB034B}" srcOrd="1" destOrd="0" presId="urn:microsoft.com/office/officeart/2005/8/layout/orgChart1"/>
    <dgm:cxn modelId="{59F9BDA0-68F8-4836-9F71-C810875C0075}" type="presOf" srcId="{59FD099B-763A-4DD9-954C-E74A4AECC34F}" destId="{6E8846E3-FCF3-4B64-8D69-A6BF91FAA193}" srcOrd="1" destOrd="0" presId="urn:microsoft.com/office/officeart/2005/8/layout/orgChart1"/>
    <dgm:cxn modelId="{B19050A6-3EB0-4EDB-AFFE-E1C036ABE7E8}" type="presOf" srcId="{41222195-83EC-4ACC-9395-459889B96086}" destId="{E2B5C429-7EF0-47A9-9CC4-3AC1CD0CD445}" srcOrd="1" destOrd="0" presId="urn:microsoft.com/office/officeart/2005/8/layout/orgChart1"/>
    <dgm:cxn modelId="{B2C506AF-76A6-4E3B-839B-B5E9B86C1251}" srcId="{D43CD47D-EED8-4F08-81F2-EFD581A4D408}" destId="{AAF834F7-C6CC-4B69-956D-F97E6D4E786F}" srcOrd="0" destOrd="0" parTransId="{025D8419-23F7-4466-8C01-4CBF98328693}" sibTransId="{90B7EA82-2E50-458A-BFAF-3E67FD10F005}"/>
    <dgm:cxn modelId="{CDDD1DB6-B52E-44E6-865A-B16824197099}" type="presOf" srcId="{1236292E-629E-440E-BDE0-9E0DC208EF63}" destId="{6C31A806-F403-44BD-8DCF-74A6DCCD0B34}" srcOrd="0" destOrd="0" presId="urn:microsoft.com/office/officeart/2005/8/layout/orgChart1"/>
    <dgm:cxn modelId="{57CE27CF-63A7-49FA-ACF1-3CA6696DA3F6}" type="presOf" srcId="{F2A0A6E3-B49A-4BA2-939C-98B6AA31DAD8}" destId="{ED2BDC0B-1F82-4C34-B9A7-902DE8C4E73E}" srcOrd="0" destOrd="0" presId="urn:microsoft.com/office/officeart/2005/8/layout/orgChart1"/>
    <dgm:cxn modelId="{98070AD2-17A4-4396-9740-E65AB0CD08F1}" type="presOf" srcId="{AAF834F7-C6CC-4B69-956D-F97E6D4E786F}" destId="{A834414F-C4C1-4E92-963D-495F13307380}" srcOrd="0" destOrd="0" presId="urn:microsoft.com/office/officeart/2005/8/layout/orgChart1"/>
    <dgm:cxn modelId="{E1DB6ED8-09D6-40D3-891E-22193F4A4EC6}" type="presOf" srcId="{84382CBC-6701-4DBF-BE1C-CA1555BF9CFA}" destId="{54ED1C57-0953-411B-AAB3-16DFA0B6AB96}" srcOrd="0" destOrd="0" presId="urn:microsoft.com/office/officeart/2005/8/layout/orgChart1"/>
    <dgm:cxn modelId="{32A57CDF-38B9-49A5-B3F5-6E6B4C2D001D}" srcId="{AAF834F7-C6CC-4B69-956D-F97E6D4E786F}" destId="{41222195-83EC-4ACC-9395-459889B96086}" srcOrd="0" destOrd="0" parTransId="{56B96759-4D9E-48C1-9147-65CD4E32B2C0}" sibTransId="{B04C0861-3D28-46AD-80C4-38382CEDA570}"/>
    <dgm:cxn modelId="{8E678CE4-0EBB-4B98-9849-ED5BCA96EF63}" srcId="{F2A0A6E3-B49A-4BA2-939C-98B6AA31DAD8}" destId="{595A8CD6-B95E-48A6-8ED5-956EEC3D309E}" srcOrd="0" destOrd="0" parTransId="{8B8AB9B6-EB6B-4481-B390-3E2BD6584E11}" sibTransId="{AF297F1C-736C-4F32-830D-E85622F9DBB7}"/>
    <dgm:cxn modelId="{175A8AEC-641D-4148-8999-E65912570952}" type="presOf" srcId="{AAF834F7-C6CC-4B69-956D-F97E6D4E786F}" destId="{ADEE6A24-76FB-4C66-8811-2F05D84D55EA}" srcOrd="1" destOrd="0" presId="urn:microsoft.com/office/officeart/2005/8/layout/orgChart1"/>
    <dgm:cxn modelId="{A7E5F7AA-B874-4845-BCA6-A302EE39152B}" type="presParOf" srcId="{A7C7C9FC-6F69-419B-8572-37F3E2CC4DB8}" destId="{3697DA6A-0468-4CC2-83F2-05350582C77B}" srcOrd="0" destOrd="0" presId="urn:microsoft.com/office/officeart/2005/8/layout/orgChart1"/>
    <dgm:cxn modelId="{DDA6ECF8-E6F6-4DA1-ACC0-ADA8B5A6005B}" type="presParOf" srcId="{3697DA6A-0468-4CC2-83F2-05350582C77B}" destId="{C7AC8892-C5F4-448C-A54D-2FC42DD8F4F9}" srcOrd="0" destOrd="0" presId="urn:microsoft.com/office/officeart/2005/8/layout/orgChart1"/>
    <dgm:cxn modelId="{824F080F-2509-4F6C-B571-C363F769D4AB}" type="presParOf" srcId="{C7AC8892-C5F4-448C-A54D-2FC42DD8F4F9}" destId="{A834414F-C4C1-4E92-963D-495F13307380}" srcOrd="0" destOrd="0" presId="urn:microsoft.com/office/officeart/2005/8/layout/orgChart1"/>
    <dgm:cxn modelId="{AC06C479-5A64-4FB6-AA09-04AFD38A12CD}" type="presParOf" srcId="{C7AC8892-C5F4-448C-A54D-2FC42DD8F4F9}" destId="{ADEE6A24-76FB-4C66-8811-2F05D84D55EA}" srcOrd="1" destOrd="0" presId="urn:microsoft.com/office/officeart/2005/8/layout/orgChart1"/>
    <dgm:cxn modelId="{07C9360A-4B11-479D-A33B-4C2FCE053527}" type="presParOf" srcId="{3697DA6A-0468-4CC2-83F2-05350582C77B}" destId="{28FBDB3E-2E05-4E7C-B65B-7F517CB7F5F2}" srcOrd="1" destOrd="0" presId="urn:microsoft.com/office/officeart/2005/8/layout/orgChart1"/>
    <dgm:cxn modelId="{4E929E3B-D4BB-4080-9D19-441E55ED378D}" type="presParOf" srcId="{28FBDB3E-2E05-4E7C-B65B-7F517CB7F5F2}" destId="{45E8DACF-1038-4D86-88C6-F5ACE862136F}" srcOrd="0" destOrd="0" presId="urn:microsoft.com/office/officeart/2005/8/layout/orgChart1"/>
    <dgm:cxn modelId="{FEA7913D-A18B-4906-AA93-419E3E802561}" type="presParOf" srcId="{28FBDB3E-2E05-4E7C-B65B-7F517CB7F5F2}" destId="{1FCAB2ED-2641-42BD-AA51-D3CB621F5CB5}" srcOrd="1" destOrd="0" presId="urn:microsoft.com/office/officeart/2005/8/layout/orgChart1"/>
    <dgm:cxn modelId="{E0AE4354-EF1D-477D-86EA-9D67D6C01D57}" type="presParOf" srcId="{1FCAB2ED-2641-42BD-AA51-D3CB621F5CB5}" destId="{DCBAEECE-EAE9-43CF-90C4-B3577861D442}" srcOrd="0" destOrd="0" presId="urn:microsoft.com/office/officeart/2005/8/layout/orgChart1"/>
    <dgm:cxn modelId="{F3AF5611-8AC1-43B8-9699-5686FD3CC4D0}" type="presParOf" srcId="{DCBAEECE-EAE9-43CF-90C4-B3577861D442}" destId="{ED2BDC0B-1F82-4C34-B9A7-902DE8C4E73E}" srcOrd="0" destOrd="0" presId="urn:microsoft.com/office/officeart/2005/8/layout/orgChart1"/>
    <dgm:cxn modelId="{5A26AAE6-1CAC-4855-A8E4-6183853C73FD}" type="presParOf" srcId="{DCBAEECE-EAE9-43CF-90C4-B3577861D442}" destId="{12647FEB-DBB5-4D99-B622-DC276AF7BB52}" srcOrd="1" destOrd="0" presId="urn:microsoft.com/office/officeart/2005/8/layout/orgChart1"/>
    <dgm:cxn modelId="{C6A80295-82BA-41C6-8FE7-5ADE6F82F699}" type="presParOf" srcId="{1FCAB2ED-2641-42BD-AA51-D3CB621F5CB5}" destId="{DD9F64B6-766A-476B-9526-B4742B728F61}" srcOrd="1" destOrd="0" presId="urn:microsoft.com/office/officeart/2005/8/layout/orgChart1"/>
    <dgm:cxn modelId="{D1414848-3964-40A8-AA90-CE62230C5F5D}" type="presParOf" srcId="{DD9F64B6-766A-476B-9526-B4742B728F61}" destId="{A09E2240-A834-42BA-9506-4F3FF16430AE}" srcOrd="0" destOrd="0" presId="urn:microsoft.com/office/officeart/2005/8/layout/orgChart1"/>
    <dgm:cxn modelId="{24991FD6-52AF-4D68-AF67-BD7B48FB5328}" type="presParOf" srcId="{DD9F64B6-766A-476B-9526-B4742B728F61}" destId="{3F0C2AAE-A4F1-42DA-9F07-3AFB91C292DB}" srcOrd="1" destOrd="0" presId="urn:microsoft.com/office/officeart/2005/8/layout/orgChart1"/>
    <dgm:cxn modelId="{C3B2E288-E0F0-45AD-A8C6-0CA3F67382CE}" type="presParOf" srcId="{3F0C2AAE-A4F1-42DA-9F07-3AFB91C292DB}" destId="{FFB1B4DA-2CC2-4116-B015-067740F4F6F6}" srcOrd="0" destOrd="0" presId="urn:microsoft.com/office/officeart/2005/8/layout/orgChart1"/>
    <dgm:cxn modelId="{59EFDC72-3BCA-4481-8AAF-78BDB74239E9}" type="presParOf" srcId="{FFB1B4DA-2CC2-4116-B015-067740F4F6F6}" destId="{093FE91F-852B-44E7-B4DC-23C6CDA52436}" srcOrd="0" destOrd="0" presId="urn:microsoft.com/office/officeart/2005/8/layout/orgChart1"/>
    <dgm:cxn modelId="{E6E234D7-388E-4FA8-B465-B6B10349DCD3}" type="presParOf" srcId="{FFB1B4DA-2CC2-4116-B015-067740F4F6F6}" destId="{AFA0ED7D-88E8-4AEB-8946-108DACBB034B}" srcOrd="1" destOrd="0" presId="urn:microsoft.com/office/officeart/2005/8/layout/orgChart1"/>
    <dgm:cxn modelId="{C96C0A04-CD32-4A69-98EA-B0DE7EA5BD4B}" type="presParOf" srcId="{3F0C2AAE-A4F1-42DA-9F07-3AFB91C292DB}" destId="{437FEE62-1662-43D3-81AD-C7E32EE0B441}" srcOrd="1" destOrd="0" presId="urn:microsoft.com/office/officeart/2005/8/layout/orgChart1"/>
    <dgm:cxn modelId="{FB8C2606-A0C6-4203-89B8-816B8C4B3BBF}" type="presParOf" srcId="{3F0C2AAE-A4F1-42DA-9F07-3AFB91C292DB}" destId="{F7DBC2C0-6894-4448-B99A-191DCA1DF14D}" srcOrd="2" destOrd="0" presId="urn:microsoft.com/office/officeart/2005/8/layout/orgChart1"/>
    <dgm:cxn modelId="{9A234550-56CD-4363-85A8-D60C911BDE88}" type="presParOf" srcId="{1FCAB2ED-2641-42BD-AA51-D3CB621F5CB5}" destId="{1B374723-D572-4DD8-864E-2F1311D29480}" srcOrd="2" destOrd="0" presId="urn:microsoft.com/office/officeart/2005/8/layout/orgChart1"/>
    <dgm:cxn modelId="{0A9EA455-C089-4592-B301-EE7ED5D9A960}" type="presParOf" srcId="{28FBDB3E-2E05-4E7C-B65B-7F517CB7F5F2}" destId="{6C31A806-F403-44BD-8DCF-74A6DCCD0B34}" srcOrd="2" destOrd="0" presId="urn:microsoft.com/office/officeart/2005/8/layout/orgChart1"/>
    <dgm:cxn modelId="{20D80BD2-C586-4F45-B905-6202B03C9A73}" type="presParOf" srcId="{28FBDB3E-2E05-4E7C-B65B-7F517CB7F5F2}" destId="{57749EAA-10E3-4BA3-B23A-D6D89921DBD7}" srcOrd="3" destOrd="0" presId="urn:microsoft.com/office/officeart/2005/8/layout/orgChart1"/>
    <dgm:cxn modelId="{E02D399A-3F33-422E-B486-EB6551B7329B}" type="presParOf" srcId="{57749EAA-10E3-4BA3-B23A-D6D89921DBD7}" destId="{19AC779E-7F19-4D04-93C1-091C15E5C811}" srcOrd="0" destOrd="0" presId="urn:microsoft.com/office/officeart/2005/8/layout/orgChart1"/>
    <dgm:cxn modelId="{6AACC4D8-ABA7-4A4A-8595-0971CB3CF400}" type="presParOf" srcId="{19AC779E-7F19-4D04-93C1-091C15E5C811}" destId="{54ED1C57-0953-411B-AAB3-16DFA0B6AB96}" srcOrd="0" destOrd="0" presId="urn:microsoft.com/office/officeart/2005/8/layout/orgChart1"/>
    <dgm:cxn modelId="{EA90ED97-50AC-4325-B6E5-32D183283798}" type="presParOf" srcId="{19AC779E-7F19-4D04-93C1-091C15E5C811}" destId="{E7AEFCBB-E117-40D5-B4C8-6AE64CB7173A}" srcOrd="1" destOrd="0" presId="urn:microsoft.com/office/officeart/2005/8/layout/orgChart1"/>
    <dgm:cxn modelId="{7FD4BB28-FD4A-4B1B-B48B-098F154C77F8}" type="presParOf" srcId="{57749EAA-10E3-4BA3-B23A-D6D89921DBD7}" destId="{92B1D17E-6635-45B4-9926-F2B9C7DBFDB9}" srcOrd="1" destOrd="0" presId="urn:microsoft.com/office/officeart/2005/8/layout/orgChart1"/>
    <dgm:cxn modelId="{8E4747E2-9F27-4BC1-AD74-4A058EE8337A}" type="presParOf" srcId="{92B1D17E-6635-45B4-9926-F2B9C7DBFDB9}" destId="{D8788DEE-DF8D-452B-9D05-1A529AB08BB6}" srcOrd="0" destOrd="0" presId="urn:microsoft.com/office/officeart/2005/8/layout/orgChart1"/>
    <dgm:cxn modelId="{71C7E8FD-5AE1-4ECF-AD15-C3E156CB4924}" type="presParOf" srcId="{92B1D17E-6635-45B4-9926-F2B9C7DBFDB9}" destId="{3F8C9EA7-6873-42B6-AFE3-A1E92119A89C}" srcOrd="1" destOrd="0" presId="urn:microsoft.com/office/officeart/2005/8/layout/orgChart1"/>
    <dgm:cxn modelId="{D294E466-98D5-40AA-BA97-F283B37A34AC}" type="presParOf" srcId="{3F8C9EA7-6873-42B6-AFE3-A1E92119A89C}" destId="{4037E537-1D9B-4BDE-AEDF-D6A28616E82E}" srcOrd="0" destOrd="0" presId="urn:microsoft.com/office/officeart/2005/8/layout/orgChart1"/>
    <dgm:cxn modelId="{DDDDFD08-3A88-4BB6-B441-465AF90B90FD}" type="presParOf" srcId="{4037E537-1D9B-4BDE-AEDF-D6A28616E82E}" destId="{2A896921-ADAD-42A3-9922-1F0B58401BCB}" srcOrd="0" destOrd="0" presId="urn:microsoft.com/office/officeart/2005/8/layout/orgChart1"/>
    <dgm:cxn modelId="{03299D30-5046-46EC-8F2C-6F795BCCD0AC}" type="presParOf" srcId="{4037E537-1D9B-4BDE-AEDF-D6A28616E82E}" destId="{6E8846E3-FCF3-4B64-8D69-A6BF91FAA193}" srcOrd="1" destOrd="0" presId="urn:microsoft.com/office/officeart/2005/8/layout/orgChart1"/>
    <dgm:cxn modelId="{C0A43C50-B483-4611-A9DA-EC97F57F7D99}" type="presParOf" srcId="{3F8C9EA7-6873-42B6-AFE3-A1E92119A89C}" destId="{BB8737A7-8805-4127-8C3E-A4D796FBF9EB}" srcOrd="1" destOrd="0" presId="urn:microsoft.com/office/officeart/2005/8/layout/orgChart1"/>
    <dgm:cxn modelId="{79DE41DB-C725-4D58-9FDE-A01FDEB617A1}" type="presParOf" srcId="{3F8C9EA7-6873-42B6-AFE3-A1E92119A89C}" destId="{1C3A98BC-B5E3-4CE9-BF73-287FA249A300}" srcOrd="2" destOrd="0" presId="urn:microsoft.com/office/officeart/2005/8/layout/orgChart1"/>
    <dgm:cxn modelId="{19AB8FA6-DB75-4B7A-B44F-5DFCB393FA87}" type="presParOf" srcId="{57749EAA-10E3-4BA3-B23A-D6D89921DBD7}" destId="{03B7662E-168C-4AA4-A320-94E4A2FF0E8E}" srcOrd="2" destOrd="0" presId="urn:microsoft.com/office/officeart/2005/8/layout/orgChart1"/>
    <dgm:cxn modelId="{CEABC0B9-D963-44E8-B2EF-827AD123DFC4}" type="presParOf" srcId="{28FBDB3E-2E05-4E7C-B65B-7F517CB7F5F2}" destId="{F38444B9-A7FC-4AC0-8848-91687BC05AEA}" srcOrd="4" destOrd="0" presId="urn:microsoft.com/office/officeart/2005/8/layout/orgChart1"/>
    <dgm:cxn modelId="{2AA952B5-7198-47AD-8DEA-FEF537C8889C}" type="presParOf" srcId="{28FBDB3E-2E05-4E7C-B65B-7F517CB7F5F2}" destId="{450A04FF-6B5C-4EE1-9761-61A2B08AE091}" srcOrd="5" destOrd="0" presId="urn:microsoft.com/office/officeart/2005/8/layout/orgChart1"/>
    <dgm:cxn modelId="{50D9EB30-4840-4636-A6FC-1A65A7C1F59F}" type="presParOf" srcId="{450A04FF-6B5C-4EE1-9761-61A2B08AE091}" destId="{A7228C80-31D7-4831-A0FB-1DB7DD12329B}" srcOrd="0" destOrd="0" presId="urn:microsoft.com/office/officeart/2005/8/layout/orgChart1"/>
    <dgm:cxn modelId="{D1F61137-A2F4-4B32-858E-CAE25218A44B}" type="presParOf" srcId="{A7228C80-31D7-4831-A0FB-1DB7DD12329B}" destId="{67E69C52-8678-4623-9A4A-994EE5264DCD}" srcOrd="0" destOrd="0" presId="urn:microsoft.com/office/officeart/2005/8/layout/orgChart1"/>
    <dgm:cxn modelId="{751F8C0B-F4AD-4E5D-B796-5C057A6D1C9B}" type="presParOf" srcId="{A7228C80-31D7-4831-A0FB-1DB7DD12329B}" destId="{5BF9D21A-7B3C-4177-808C-A573CBE2CE0B}" srcOrd="1" destOrd="0" presId="urn:microsoft.com/office/officeart/2005/8/layout/orgChart1"/>
    <dgm:cxn modelId="{BE2472D7-A0C9-4959-BE34-55392947A53A}" type="presParOf" srcId="{450A04FF-6B5C-4EE1-9761-61A2B08AE091}" destId="{478793C2-313A-4F0B-835A-D7E86FCE9704}" srcOrd="1" destOrd="0" presId="urn:microsoft.com/office/officeart/2005/8/layout/orgChart1"/>
    <dgm:cxn modelId="{E92DE111-AB2D-451F-A463-E8B86E3C8BBD}" type="presParOf" srcId="{478793C2-313A-4F0B-835A-D7E86FCE9704}" destId="{541CA74D-15AC-4A1C-B61D-ACC40BCBCE3C}" srcOrd="0" destOrd="0" presId="urn:microsoft.com/office/officeart/2005/8/layout/orgChart1"/>
    <dgm:cxn modelId="{77084C31-660B-44F6-9513-9C5316F1AA19}" type="presParOf" srcId="{478793C2-313A-4F0B-835A-D7E86FCE9704}" destId="{61E015ED-7184-404D-9714-B2F8AAEE9BC8}" srcOrd="1" destOrd="0" presId="urn:microsoft.com/office/officeart/2005/8/layout/orgChart1"/>
    <dgm:cxn modelId="{4BB3E0BF-ED76-403E-8FE2-7CAA8233E4D2}" type="presParOf" srcId="{61E015ED-7184-404D-9714-B2F8AAEE9BC8}" destId="{41643470-8F79-4E00-9092-728BF34295F2}" srcOrd="0" destOrd="0" presId="urn:microsoft.com/office/officeart/2005/8/layout/orgChart1"/>
    <dgm:cxn modelId="{37D2296C-B332-4733-B738-1718FB3AA410}" type="presParOf" srcId="{41643470-8F79-4E00-9092-728BF34295F2}" destId="{32FFC31F-2AE7-4047-92F5-32525C7523D2}" srcOrd="0" destOrd="0" presId="urn:microsoft.com/office/officeart/2005/8/layout/orgChart1"/>
    <dgm:cxn modelId="{ACB50841-9869-4D35-9D94-98C898EF5378}" type="presParOf" srcId="{41643470-8F79-4E00-9092-728BF34295F2}" destId="{4B6E1240-95A3-4602-9367-B238BF842F0B}" srcOrd="1" destOrd="0" presId="urn:microsoft.com/office/officeart/2005/8/layout/orgChart1"/>
    <dgm:cxn modelId="{8F3413B5-8811-4B9F-8F8C-8A99C3C2E899}" type="presParOf" srcId="{61E015ED-7184-404D-9714-B2F8AAEE9BC8}" destId="{0A3C07E6-BE5F-4A32-9465-92928C4C823C}" srcOrd="1" destOrd="0" presId="urn:microsoft.com/office/officeart/2005/8/layout/orgChart1"/>
    <dgm:cxn modelId="{9AD3A20C-B766-445D-A7C7-9E87DCA4B57F}" type="presParOf" srcId="{61E015ED-7184-404D-9714-B2F8AAEE9BC8}" destId="{D4C851A7-037A-4998-939C-C5B4B7724381}" srcOrd="2" destOrd="0" presId="urn:microsoft.com/office/officeart/2005/8/layout/orgChart1"/>
    <dgm:cxn modelId="{2044E719-9F9D-4F92-8CA6-04F42CFAF63C}" type="presParOf" srcId="{450A04FF-6B5C-4EE1-9761-61A2B08AE091}" destId="{1F4A657C-1831-4A64-8A30-220427D04E0F}" srcOrd="2" destOrd="0" presId="urn:microsoft.com/office/officeart/2005/8/layout/orgChart1"/>
    <dgm:cxn modelId="{2FC247DD-0050-48D8-9B0C-4BFF42FBDE59}" type="presParOf" srcId="{3697DA6A-0468-4CC2-83F2-05350582C77B}" destId="{5FA74E11-97C8-42CD-B792-0E95EF8DD402}" srcOrd="2" destOrd="0" presId="urn:microsoft.com/office/officeart/2005/8/layout/orgChart1"/>
    <dgm:cxn modelId="{2C2D161D-81E6-4674-9BC1-9686CFB1059A}" type="presParOf" srcId="{5FA74E11-97C8-42CD-B792-0E95EF8DD402}" destId="{E14C2238-E671-4B4C-ABF4-9AE871AFC74F}" srcOrd="0" destOrd="0" presId="urn:microsoft.com/office/officeart/2005/8/layout/orgChart1"/>
    <dgm:cxn modelId="{B9B5B836-A104-4725-9F92-BA35E4BF0F2D}" type="presParOf" srcId="{5FA74E11-97C8-42CD-B792-0E95EF8DD402}" destId="{98532F0D-49DE-478C-B68C-0265B0C4FB54}" srcOrd="1" destOrd="0" presId="urn:microsoft.com/office/officeart/2005/8/layout/orgChart1"/>
    <dgm:cxn modelId="{B395222D-4D9A-4D5E-B5CF-717DEE48059D}" type="presParOf" srcId="{98532F0D-49DE-478C-B68C-0265B0C4FB54}" destId="{41448738-02FA-4A68-B9EE-8CC811C48A97}" srcOrd="0" destOrd="0" presId="urn:microsoft.com/office/officeart/2005/8/layout/orgChart1"/>
    <dgm:cxn modelId="{6F293B38-B590-468C-9F7E-5FD7D19DBB2A}" type="presParOf" srcId="{41448738-02FA-4A68-B9EE-8CC811C48A97}" destId="{12920630-38D7-4784-9FD0-983A44ABBC75}" srcOrd="0" destOrd="0" presId="urn:microsoft.com/office/officeart/2005/8/layout/orgChart1"/>
    <dgm:cxn modelId="{3ECDBAD2-D9AB-4E1F-A866-0A63185C8618}" type="presParOf" srcId="{41448738-02FA-4A68-B9EE-8CC811C48A97}" destId="{E2B5C429-7EF0-47A9-9CC4-3AC1CD0CD445}" srcOrd="1" destOrd="0" presId="urn:microsoft.com/office/officeart/2005/8/layout/orgChart1"/>
    <dgm:cxn modelId="{09377181-59CA-4C71-8585-E12E6B656E11}" type="presParOf" srcId="{98532F0D-49DE-478C-B68C-0265B0C4FB54}" destId="{CFEAFC4E-12E2-4ACF-BBCA-C3E8CCA52576}" srcOrd="1" destOrd="0" presId="urn:microsoft.com/office/officeart/2005/8/layout/orgChart1"/>
    <dgm:cxn modelId="{54268B8C-148D-405C-B00B-C45FB6DE01FD}" type="presParOf" srcId="{98532F0D-49DE-478C-B68C-0265B0C4FB54}" destId="{2A8C4142-99EB-415D-A3B8-B4AFA452A3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3CD47D-EED8-4F08-81F2-EFD581A4D40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AF834F7-C6CC-4B69-956D-F97E6D4E786F}">
      <dgm:prSet phldrT="[Teksti]"/>
      <dgm:spPr/>
      <dgm:t>
        <a:bodyPr/>
        <a:lstStyle/>
        <a:p>
          <a:r>
            <a:rPr lang="fi-FI" dirty="0"/>
            <a:t>Kilpailun johtaja</a:t>
          </a:r>
        </a:p>
      </dgm:t>
    </dgm:pt>
    <dgm:pt modelId="{025D8419-23F7-4466-8C01-4CBF98328693}" type="parTrans" cxnId="{B2C506AF-76A6-4E3B-839B-B5E9B86C1251}">
      <dgm:prSet/>
      <dgm:spPr/>
      <dgm:t>
        <a:bodyPr/>
        <a:lstStyle/>
        <a:p>
          <a:endParaRPr lang="fi-FI"/>
        </a:p>
      </dgm:t>
    </dgm:pt>
    <dgm:pt modelId="{90B7EA82-2E50-458A-BFAF-3E67FD10F005}" type="sibTrans" cxnId="{B2C506AF-76A6-4E3B-839B-B5E9B86C1251}">
      <dgm:prSet/>
      <dgm:spPr/>
      <dgm:t>
        <a:bodyPr/>
        <a:lstStyle/>
        <a:p>
          <a:endParaRPr lang="fi-FI"/>
        </a:p>
      </dgm:t>
    </dgm:pt>
    <dgm:pt modelId="{F2A0A6E3-B49A-4BA2-939C-98B6AA31DAD8}">
      <dgm:prSet phldrT="[Teksti]"/>
      <dgm:spPr/>
      <dgm:t>
        <a:bodyPr/>
        <a:lstStyle/>
        <a:p>
          <a:r>
            <a:rPr lang="fi-FI" dirty="0"/>
            <a:t>Majoitusmestari</a:t>
          </a:r>
        </a:p>
      </dgm:t>
    </dgm:pt>
    <dgm:pt modelId="{F4A3779E-E297-42BF-9D24-E687013EBAC0}" type="parTrans" cxnId="{2DC32533-C148-401E-BA6B-82DF1CDEFC54}">
      <dgm:prSet/>
      <dgm:spPr/>
      <dgm:t>
        <a:bodyPr/>
        <a:lstStyle/>
        <a:p>
          <a:endParaRPr lang="fi-FI"/>
        </a:p>
      </dgm:t>
    </dgm:pt>
    <dgm:pt modelId="{085EFD8C-7832-4FD3-99EC-2EDFC48DB192}" type="sibTrans" cxnId="{2DC32533-C148-401E-BA6B-82DF1CDEFC54}">
      <dgm:prSet/>
      <dgm:spPr/>
      <dgm:t>
        <a:bodyPr/>
        <a:lstStyle/>
        <a:p>
          <a:endParaRPr lang="fi-FI"/>
        </a:p>
      </dgm:t>
    </dgm:pt>
    <dgm:pt modelId="{84382CBC-6701-4DBF-BE1C-CA1555BF9CFA}">
      <dgm:prSet phldrT="[Teksti]"/>
      <dgm:spPr/>
      <dgm:t>
        <a:bodyPr/>
        <a:lstStyle/>
        <a:p>
          <a:r>
            <a:rPr lang="fi-FI" dirty="0"/>
            <a:t>Muonitusmestari</a:t>
          </a:r>
        </a:p>
      </dgm:t>
    </dgm:pt>
    <dgm:pt modelId="{1236292E-629E-440E-BDE0-9E0DC208EF63}" type="parTrans" cxnId="{F2B62893-852E-48F1-8FF3-05DCF705870B}">
      <dgm:prSet/>
      <dgm:spPr/>
      <dgm:t>
        <a:bodyPr/>
        <a:lstStyle/>
        <a:p>
          <a:endParaRPr lang="fi-FI"/>
        </a:p>
      </dgm:t>
    </dgm:pt>
    <dgm:pt modelId="{1467C0E4-8E0C-49B5-B87E-352053A51D0C}" type="sibTrans" cxnId="{F2B62893-852E-48F1-8FF3-05DCF705870B}">
      <dgm:prSet/>
      <dgm:spPr/>
      <dgm:t>
        <a:bodyPr/>
        <a:lstStyle/>
        <a:p>
          <a:endParaRPr lang="fi-FI"/>
        </a:p>
      </dgm:t>
    </dgm:pt>
    <dgm:pt modelId="{43B13022-6E2B-420F-8F0F-7823FC37A970}">
      <dgm:prSet phldrT="[Teksti]"/>
      <dgm:spPr/>
      <dgm:t>
        <a:bodyPr/>
        <a:lstStyle/>
        <a:p>
          <a:r>
            <a:rPr lang="fi-FI" dirty="0"/>
            <a:t>Järjestelymestari</a:t>
          </a:r>
        </a:p>
      </dgm:t>
    </dgm:pt>
    <dgm:pt modelId="{15DA17D8-EE8E-45E3-8CE3-47F0DB79F608}" type="parTrans" cxnId="{A53D4832-73A8-47E3-8081-A21E56D0A18F}">
      <dgm:prSet/>
      <dgm:spPr/>
      <dgm:t>
        <a:bodyPr/>
        <a:lstStyle/>
        <a:p>
          <a:endParaRPr lang="fi-FI"/>
        </a:p>
      </dgm:t>
    </dgm:pt>
    <dgm:pt modelId="{82CDCA74-9494-48E9-BC9B-D8748CA56B7D}" type="sibTrans" cxnId="{A53D4832-73A8-47E3-8081-A21E56D0A18F}">
      <dgm:prSet/>
      <dgm:spPr/>
      <dgm:t>
        <a:bodyPr/>
        <a:lstStyle/>
        <a:p>
          <a:endParaRPr lang="fi-FI"/>
        </a:p>
      </dgm:t>
    </dgm:pt>
    <dgm:pt modelId="{48B170C2-A237-46AA-A5B9-DE28F9F7A067}">
      <dgm:prSet phldrT="[Teksti]"/>
      <dgm:spPr/>
      <dgm:t>
        <a:bodyPr/>
        <a:lstStyle/>
        <a:p>
          <a:r>
            <a:rPr lang="fi-FI" dirty="0"/>
            <a:t>Ohjelmamestari</a:t>
          </a:r>
        </a:p>
      </dgm:t>
    </dgm:pt>
    <dgm:pt modelId="{3ECEBCCF-C365-4654-8CE9-07E40FC85A07}" type="parTrans" cxnId="{9A36E69A-E7A0-4837-87A6-3E549921A9A6}">
      <dgm:prSet/>
      <dgm:spPr/>
      <dgm:t>
        <a:bodyPr/>
        <a:lstStyle/>
        <a:p>
          <a:endParaRPr lang="fi-FI"/>
        </a:p>
      </dgm:t>
    </dgm:pt>
    <dgm:pt modelId="{792A29F0-6602-4CFA-A28C-DE5C90463DF8}" type="sibTrans" cxnId="{9A36E69A-E7A0-4837-87A6-3E549921A9A6}">
      <dgm:prSet/>
      <dgm:spPr/>
      <dgm:t>
        <a:bodyPr/>
        <a:lstStyle/>
        <a:p>
          <a:endParaRPr lang="fi-FI"/>
        </a:p>
      </dgm:t>
    </dgm:pt>
    <dgm:pt modelId="{DF1EC0FE-3A4F-4D77-AB6D-24DAB9991BD9}">
      <dgm:prSet phldrT="[Teksti]"/>
      <dgm:spPr/>
      <dgm:t>
        <a:bodyPr/>
        <a:lstStyle/>
        <a:p>
          <a:r>
            <a:rPr lang="fi-FI" dirty="0"/>
            <a:t>Jakelu</a:t>
          </a:r>
        </a:p>
      </dgm:t>
    </dgm:pt>
    <dgm:pt modelId="{1A75E319-8B09-4F9B-BB8A-05E711FE5DEF}" type="parTrans" cxnId="{560D6A99-3895-4162-AD1C-98558B0B90F8}">
      <dgm:prSet/>
      <dgm:spPr/>
      <dgm:t>
        <a:bodyPr/>
        <a:lstStyle/>
        <a:p>
          <a:endParaRPr lang="fi-FI"/>
        </a:p>
      </dgm:t>
    </dgm:pt>
    <dgm:pt modelId="{518431DB-1A82-477E-9066-B6EE9AA05D6A}" type="sibTrans" cxnId="{560D6A99-3895-4162-AD1C-98558B0B90F8}">
      <dgm:prSet/>
      <dgm:spPr/>
      <dgm:t>
        <a:bodyPr/>
        <a:lstStyle/>
        <a:p>
          <a:endParaRPr lang="fi-FI"/>
        </a:p>
      </dgm:t>
    </dgm:pt>
    <dgm:pt modelId="{575FAC9E-50D0-473B-A229-A38CB1964F74}">
      <dgm:prSet phldrT="[Teksti]"/>
      <dgm:spPr/>
      <dgm:t>
        <a:bodyPr/>
        <a:lstStyle/>
        <a:p>
          <a:r>
            <a:rPr lang="fi-FI" dirty="0"/>
            <a:t>Kuljetus</a:t>
          </a:r>
        </a:p>
      </dgm:t>
    </dgm:pt>
    <dgm:pt modelId="{01E65F81-7A21-4177-95F4-C9D29430DB90}" type="parTrans" cxnId="{AE87EF86-DABF-4B4F-BB8C-0B58D9A8FC82}">
      <dgm:prSet/>
      <dgm:spPr/>
      <dgm:t>
        <a:bodyPr/>
        <a:lstStyle/>
        <a:p>
          <a:endParaRPr lang="fi-FI"/>
        </a:p>
      </dgm:t>
    </dgm:pt>
    <dgm:pt modelId="{B24BA10C-3519-44AB-9CDF-88975CD75882}" type="sibTrans" cxnId="{AE87EF86-DABF-4B4F-BB8C-0B58D9A8FC82}">
      <dgm:prSet/>
      <dgm:spPr/>
      <dgm:t>
        <a:bodyPr/>
        <a:lstStyle/>
        <a:p>
          <a:endParaRPr lang="fi-FI"/>
        </a:p>
      </dgm:t>
    </dgm:pt>
    <dgm:pt modelId="{6068CE19-5176-43AF-A303-A41FD38C0507}">
      <dgm:prSet phldrT="[Teksti]"/>
      <dgm:spPr/>
      <dgm:t>
        <a:bodyPr/>
        <a:lstStyle/>
        <a:p>
          <a:r>
            <a:rPr lang="fi-FI" dirty="0"/>
            <a:t>Kalusto</a:t>
          </a:r>
        </a:p>
      </dgm:t>
    </dgm:pt>
    <dgm:pt modelId="{768A62FA-EA17-4109-A3B3-A565146BA7B5}" type="parTrans" cxnId="{98EBBCC4-AE7D-4161-9849-C7BEC98D52C2}">
      <dgm:prSet/>
      <dgm:spPr/>
      <dgm:t>
        <a:bodyPr/>
        <a:lstStyle/>
        <a:p>
          <a:endParaRPr lang="fi-FI"/>
        </a:p>
      </dgm:t>
    </dgm:pt>
    <dgm:pt modelId="{F471BFCA-6863-436D-A8CA-504137B86577}" type="sibTrans" cxnId="{98EBBCC4-AE7D-4161-9849-C7BEC98D52C2}">
      <dgm:prSet/>
      <dgm:spPr/>
      <dgm:t>
        <a:bodyPr/>
        <a:lstStyle/>
        <a:p>
          <a:endParaRPr lang="fi-FI"/>
        </a:p>
      </dgm:t>
    </dgm:pt>
    <dgm:pt modelId="{C48D97AF-020F-455A-8D26-BB807ACE25C0}">
      <dgm:prSet phldrT="[Teksti]"/>
      <dgm:spPr/>
      <dgm:t>
        <a:bodyPr/>
        <a:lstStyle/>
        <a:p>
          <a:r>
            <a:rPr lang="fi-FI" dirty="0"/>
            <a:t>Avajaiset</a:t>
          </a:r>
        </a:p>
      </dgm:t>
    </dgm:pt>
    <dgm:pt modelId="{F5194B86-7DD5-46E1-BDA6-6412AC7584B2}" type="parTrans" cxnId="{1BCE09EA-7B00-4DD6-B86E-6073B6C238B8}">
      <dgm:prSet/>
      <dgm:spPr/>
      <dgm:t>
        <a:bodyPr/>
        <a:lstStyle/>
        <a:p>
          <a:endParaRPr lang="fi-FI"/>
        </a:p>
      </dgm:t>
    </dgm:pt>
    <dgm:pt modelId="{A7792ECC-40BB-4ACD-B4E4-84FAC7FBEDA2}" type="sibTrans" cxnId="{1BCE09EA-7B00-4DD6-B86E-6073B6C238B8}">
      <dgm:prSet/>
      <dgm:spPr/>
      <dgm:t>
        <a:bodyPr/>
        <a:lstStyle/>
        <a:p>
          <a:endParaRPr lang="fi-FI"/>
        </a:p>
      </dgm:t>
    </dgm:pt>
    <dgm:pt modelId="{A32C9FC9-E17D-4B7B-9C5D-0C6542914167}">
      <dgm:prSet phldrT="[Teksti]"/>
      <dgm:spPr/>
      <dgm:t>
        <a:bodyPr/>
        <a:lstStyle/>
        <a:p>
          <a:r>
            <a:rPr lang="fi-FI" dirty="0"/>
            <a:t>Palkintojenjako</a:t>
          </a:r>
        </a:p>
      </dgm:t>
    </dgm:pt>
    <dgm:pt modelId="{F3BC9A57-735E-4680-BA91-BEFF2F2D3491}" type="parTrans" cxnId="{FCDDA077-53A6-427B-921A-4E457ECA5E40}">
      <dgm:prSet/>
      <dgm:spPr/>
      <dgm:t>
        <a:bodyPr/>
        <a:lstStyle/>
        <a:p>
          <a:endParaRPr lang="fi-FI"/>
        </a:p>
      </dgm:t>
    </dgm:pt>
    <dgm:pt modelId="{E5A9FF50-17F7-4382-99CA-A0F22076BABC}" type="sibTrans" cxnId="{FCDDA077-53A6-427B-921A-4E457ECA5E40}">
      <dgm:prSet/>
      <dgm:spPr/>
      <dgm:t>
        <a:bodyPr/>
        <a:lstStyle/>
        <a:p>
          <a:endParaRPr lang="fi-FI"/>
        </a:p>
      </dgm:t>
    </dgm:pt>
    <dgm:pt modelId="{9C68F413-024A-4F01-9509-7F3899932CC2}">
      <dgm:prSet phldrT="[Teksti]"/>
      <dgm:spPr/>
      <dgm:t>
        <a:bodyPr/>
        <a:lstStyle/>
        <a:p>
          <a:r>
            <a:rPr lang="fi-FI" dirty="0"/>
            <a:t>Muu ohjelma</a:t>
          </a:r>
        </a:p>
      </dgm:t>
    </dgm:pt>
    <dgm:pt modelId="{76E550A4-172B-4D39-B293-8757EFF64C34}" type="parTrans" cxnId="{2693A61F-8098-477A-A1FF-301F21D3450E}">
      <dgm:prSet/>
      <dgm:spPr/>
      <dgm:t>
        <a:bodyPr/>
        <a:lstStyle/>
        <a:p>
          <a:endParaRPr lang="fi-FI"/>
        </a:p>
      </dgm:t>
    </dgm:pt>
    <dgm:pt modelId="{AB16F6C5-5F73-487C-B5CD-FC3A34B9CC51}" type="sibTrans" cxnId="{2693A61F-8098-477A-A1FF-301F21D3450E}">
      <dgm:prSet/>
      <dgm:spPr/>
      <dgm:t>
        <a:bodyPr/>
        <a:lstStyle/>
        <a:p>
          <a:endParaRPr lang="fi-FI"/>
        </a:p>
      </dgm:t>
    </dgm:pt>
    <dgm:pt modelId="{630FC9FA-FB1B-4EF0-9A0F-690050466966}">
      <dgm:prSet phldrT="[Teksti]"/>
      <dgm:spPr/>
      <dgm:t>
        <a:bodyPr/>
        <a:lstStyle/>
        <a:p>
          <a:r>
            <a:rPr lang="fi-FI" dirty="0"/>
            <a:t>Kilpailutoimisto</a:t>
          </a:r>
        </a:p>
      </dgm:t>
    </dgm:pt>
    <dgm:pt modelId="{B6E8AB37-73E3-439F-9321-2D2E856A4C7A}" type="parTrans" cxnId="{745ECF95-49B7-484D-A034-1BDA28E5D693}">
      <dgm:prSet/>
      <dgm:spPr/>
      <dgm:t>
        <a:bodyPr/>
        <a:lstStyle/>
        <a:p>
          <a:endParaRPr lang="fi-FI"/>
        </a:p>
      </dgm:t>
    </dgm:pt>
    <dgm:pt modelId="{B36EAD95-8B8A-4993-92E7-29FDAD675A7D}" type="sibTrans" cxnId="{745ECF95-49B7-484D-A034-1BDA28E5D693}">
      <dgm:prSet/>
      <dgm:spPr/>
      <dgm:t>
        <a:bodyPr/>
        <a:lstStyle/>
        <a:p>
          <a:endParaRPr lang="fi-FI"/>
        </a:p>
      </dgm:t>
    </dgm:pt>
    <dgm:pt modelId="{BD9838BC-4C51-4311-A3A8-C808D84F72DF}">
      <dgm:prSet/>
      <dgm:spPr/>
      <dgm:t>
        <a:bodyPr/>
        <a:lstStyle/>
        <a:p>
          <a:r>
            <a:rPr lang="fi-FI" dirty="0"/>
            <a:t>Kenttä</a:t>
          </a:r>
        </a:p>
      </dgm:t>
    </dgm:pt>
    <dgm:pt modelId="{01306F6D-9C9F-471F-B12D-4D5891668875}" type="parTrans" cxnId="{E075892D-F89E-4F22-8563-078FBC16E8D3}">
      <dgm:prSet/>
      <dgm:spPr/>
      <dgm:t>
        <a:bodyPr/>
        <a:lstStyle/>
        <a:p>
          <a:endParaRPr lang="fi-FI"/>
        </a:p>
      </dgm:t>
    </dgm:pt>
    <dgm:pt modelId="{9A21C16E-B30E-40B3-AF37-D31B57FDB542}" type="sibTrans" cxnId="{E075892D-F89E-4F22-8563-078FBC16E8D3}">
      <dgm:prSet/>
      <dgm:spPr/>
      <dgm:t>
        <a:bodyPr/>
        <a:lstStyle/>
        <a:p>
          <a:endParaRPr lang="fi-FI"/>
        </a:p>
      </dgm:t>
    </dgm:pt>
    <dgm:pt modelId="{F87F50D0-6542-4D28-9059-81E96019B332}">
      <dgm:prSet/>
      <dgm:spPr/>
      <dgm:t>
        <a:bodyPr/>
        <a:lstStyle/>
        <a:p>
          <a:r>
            <a:rPr lang="fi-FI" dirty="0"/>
            <a:t>Kenttäkuulutus</a:t>
          </a:r>
        </a:p>
      </dgm:t>
    </dgm:pt>
    <dgm:pt modelId="{1CC6C11D-B09A-4525-B85A-6C190A998327}" type="parTrans" cxnId="{4D90A329-8B19-4915-8358-9A7B91DA7EFB}">
      <dgm:prSet/>
      <dgm:spPr/>
      <dgm:t>
        <a:bodyPr/>
        <a:lstStyle/>
        <a:p>
          <a:endParaRPr lang="fi-FI"/>
        </a:p>
      </dgm:t>
    </dgm:pt>
    <dgm:pt modelId="{3318EC5B-5C6B-4745-B880-AFDB9BF928F8}" type="sibTrans" cxnId="{4D90A329-8B19-4915-8358-9A7B91DA7EFB}">
      <dgm:prSet/>
      <dgm:spPr/>
      <dgm:t>
        <a:bodyPr/>
        <a:lstStyle/>
        <a:p>
          <a:endParaRPr lang="fi-FI"/>
        </a:p>
      </dgm:t>
    </dgm:pt>
    <dgm:pt modelId="{2A1F5B17-12D3-4907-8F2B-65A7F23C6251}">
      <dgm:prSet/>
      <dgm:spPr/>
      <dgm:t>
        <a:bodyPr/>
        <a:lstStyle/>
        <a:p>
          <a:r>
            <a:rPr lang="fi-FI" dirty="0"/>
            <a:t>Ilmoittautuminen</a:t>
          </a:r>
        </a:p>
      </dgm:t>
    </dgm:pt>
    <dgm:pt modelId="{C17D737A-E365-4661-B2EB-9DB7976302A8}" type="parTrans" cxnId="{6F80134B-3C96-432E-A210-8E0D02BAF226}">
      <dgm:prSet/>
      <dgm:spPr/>
      <dgm:t>
        <a:bodyPr/>
        <a:lstStyle/>
        <a:p>
          <a:endParaRPr lang="fi-FI"/>
        </a:p>
      </dgm:t>
    </dgm:pt>
    <dgm:pt modelId="{E65CF6C4-296A-4B61-86BB-EA9342889496}" type="sibTrans" cxnId="{6F80134B-3C96-432E-A210-8E0D02BAF226}">
      <dgm:prSet/>
      <dgm:spPr/>
      <dgm:t>
        <a:bodyPr/>
        <a:lstStyle/>
        <a:p>
          <a:endParaRPr lang="fi-FI"/>
        </a:p>
      </dgm:t>
    </dgm:pt>
    <dgm:pt modelId="{7F0BFB43-C4EA-45D4-B607-72A3873C5171}">
      <dgm:prSet/>
      <dgm:spPr/>
      <dgm:t>
        <a:bodyPr/>
        <a:lstStyle/>
        <a:p>
          <a:r>
            <a:rPr lang="fi-FI" dirty="0"/>
            <a:t>Tulosseuranta ja ilmoittautuminen</a:t>
          </a:r>
        </a:p>
      </dgm:t>
    </dgm:pt>
    <dgm:pt modelId="{C4BB2BC9-718A-40F3-9CD2-A8E8FB59035B}" type="parTrans" cxnId="{89062B38-9898-402C-8CDA-D5A433FC8737}">
      <dgm:prSet/>
      <dgm:spPr/>
      <dgm:t>
        <a:bodyPr/>
        <a:lstStyle/>
        <a:p>
          <a:endParaRPr lang="fi-FI"/>
        </a:p>
      </dgm:t>
    </dgm:pt>
    <dgm:pt modelId="{368C46D6-E681-4417-8150-22CEDB8C34B8}" type="sibTrans" cxnId="{89062B38-9898-402C-8CDA-D5A433FC8737}">
      <dgm:prSet/>
      <dgm:spPr/>
      <dgm:t>
        <a:bodyPr/>
        <a:lstStyle/>
        <a:p>
          <a:endParaRPr lang="fi-FI"/>
        </a:p>
      </dgm:t>
    </dgm:pt>
    <dgm:pt modelId="{A7089613-8FB4-4812-B314-6D32182DBDA4}">
      <dgm:prSet/>
      <dgm:spPr/>
      <dgm:t>
        <a:bodyPr/>
        <a:lstStyle/>
        <a:p>
          <a:r>
            <a:rPr lang="fi-FI" dirty="0"/>
            <a:t>Ensiapu</a:t>
          </a:r>
        </a:p>
      </dgm:t>
    </dgm:pt>
    <dgm:pt modelId="{CA0B4E3D-2E01-42F2-A35D-B581D0EE35C5}" type="parTrans" cxnId="{587C651A-CB0F-49F5-A8CB-DD0FCDC33C1B}">
      <dgm:prSet/>
      <dgm:spPr/>
      <dgm:t>
        <a:bodyPr/>
        <a:lstStyle/>
        <a:p>
          <a:endParaRPr lang="fi-FI"/>
        </a:p>
      </dgm:t>
    </dgm:pt>
    <dgm:pt modelId="{875373BB-7844-4FD9-98AC-64C9B48EB542}" type="sibTrans" cxnId="{587C651A-CB0F-49F5-A8CB-DD0FCDC33C1B}">
      <dgm:prSet/>
      <dgm:spPr/>
      <dgm:t>
        <a:bodyPr/>
        <a:lstStyle/>
        <a:p>
          <a:endParaRPr lang="fi-FI"/>
        </a:p>
      </dgm:t>
    </dgm:pt>
    <dgm:pt modelId="{402CDBA0-FBBD-494D-9DC2-7C0757962CD8}">
      <dgm:prSet/>
      <dgm:spPr/>
      <dgm:t>
        <a:bodyPr/>
        <a:lstStyle/>
        <a:p>
          <a:r>
            <a:rPr lang="fi-FI" dirty="0"/>
            <a:t>Kalustohuolto (vesihuolto)</a:t>
          </a:r>
        </a:p>
      </dgm:t>
    </dgm:pt>
    <dgm:pt modelId="{33FB9970-6306-4AD1-BF25-D604E3A2AE7F}" type="parTrans" cxnId="{1CD837F6-FABB-4E17-9587-7FE0B05BC96F}">
      <dgm:prSet/>
      <dgm:spPr/>
      <dgm:t>
        <a:bodyPr/>
        <a:lstStyle/>
        <a:p>
          <a:endParaRPr lang="fi-FI"/>
        </a:p>
      </dgm:t>
    </dgm:pt>
    <dgm:pt modelId="{2A66A0D4-3A51-4C4A-A5B3-A4F1E707CE54}" type="sibTrans" cxnId="{1CD837F6-FABB-4E17-9587-7FE0B05BC96F}">
      <dgm:prSet/>
      <dgm:spPr/>
      <dgm:t>
        <a:bodyPr/>
        <a:lstStyle/>
        <a:p>
          <a:endParaRPr lang="fi-FI"/>
        </a:p>
      </dgm:t>
    </dgm:pt>
    <dgm:pt modelId="{0A52C63D-9F02-4C1B-9E84-FD0B7140FCA9}">
      <dgm:prSet/>
      <dgm:spPr/>
      <dgm:t>
        <a:bodyPr/>
        <a:lstStyle/>
        <a:p>
          <a:r>
            <a:rPr lang="fi-FI" dirty="0"/>
            <a:t>Lähettäjä ja ajanotto</a:t>
          </a:r>
        </a:p>
      </dgm:t>
    </dgm:pt>
    <dgm:pt modelId="{9EDDD0AC-F3AA-4819-ACFC-7EC1B3AAE348}" type="parTrans" cxnId="{06A6B711-8C20-4682-A90E-54D5CDCCF691}">
      <dgm:prSet/>
      <dgm:spPr/>
      <dgm:t>
        <a:bodyPr/>
        <a:lstStyle/>
        <a:p>
          <a:endParaRPr lang="fi-FI"/>
        </a:p>
      </dgm:t>
    </dgm:pt>
    <dgm:pt modelId="{C3D3EBA9-6B12-4F4E-9CEA-70B2BC844970}" type="sibTrans" cxnId="{06A6B711-8C20-4682-A90E-54D5CDCCF691}">
      <dgm:prSet/>
      <dgm:spPr/>
      <dgm:t>
        <a:bodyPr/>
        <a:lstStyle/>
        <a:p>
          <a:endParaRPr lang="fi-FI"/>
        </a:p>
      </dgm:t>
    </dgm:pt>
    <dgm:pt modelId="{6256216E-4DF3-4ABB-AF96-09504F49E92A}">
      <dgm:prSet phldrT="[Teksti]"/>
      <dgm:spPr/>
      <dgm:t>
        <a:bodyPr/>
        <a:lstStyle/>
        <a:p>
          <a:r>
            <a:rPr lang="fi-FI" dirty="0"/>
            <a:t>Vartiointivastaava</a:t>
          </a:r>
        </a:p>
      </dgm:t>
    </dgm:pt>
    <dgm:pt modelId="{9C546554-6DF0-4CAB-A035-D0E06E49E8C8}" type="parTrans" cxnId="{A9A4A3E0-F6E1-4787-BD17-3BFD85E33A86}">
      <dgm:prSet/>
      <dgm:spPr/>
      <dgm:t>
        <a:bodyPr/>
        <a:lstStyle/>
        <a:p>
          <a:endParaRPr lang="fi-FI"/>
        </a:p>
      </dgm:t>
    </dgm:pt>
    <dgm:pt modelId="{EC6A8710-DBCF-4275-88F6-5B82057FDCC8}" type="sibTrans" cxnId="{A9A4A3E0-F6E1-4787-BD17-3BFD85E33A86}">
      <dgm:prSet/>
      <dgm:spPr/>
      <dgm:t>
        <a:bodyPr/>
        <a:lstStyle/>
        <a:p>
          <a:endParaRPr lang="fi-FI"/>
        </a:p>
      </dgm:t>
    </dgm:pt>
    <dgm:pt modelId="{C0B74741-D0CB-4D7A-B90F-FE249BD70A07}">
      <dgm:prSet phldrT="[Teksti]"/>
      <dgm:spPr/>
      <dgm:t>
        <a:bodyPr/>
        <a:lstStyle/>
        <a:p>
          <a:r>
            <a:rPr lang="fi-FI" dirty="0"/>
            <a:t>Tarjoilu</a:t>
          </a:r>
        </a:p>
      </dgm:t>
    </dgm:pt>
    <dgm:pt modelId="{191EC261-5E2B-402C-92AF-AB7A34652839}" type="parTrans" cxnId="{59BAEF7C-B331-48AC-AF3B-67D598E866BA}">
      <dgm:prSet/>
      <dgm:spPr/>
      <dgm:t>
        <a:bodyPr/>
        <a:lstStyle/>
        <a:p>
          <a:endParaRPr lang="fi-FI"/>
        </a:p>
      </dgm:t>
    </dgm:pt>
    <dgm:pt modelId="{279DA525-DE93-4CB7-8379-0DC3A8F8C9A2}" type="sibTrans" cxnId="{59BAEF7C-B331-48AC-AF3B-67D598E866BA}">
      <dgm:prSet/>
      <dgm:spPr/>
      <dgm:t>
        <a:bodyPr/>
        <a:lstStyle/>
        <a:p>
          <a:endParaRPr lang="fi-FI"/>
        </a:p>
      </dgm:t>
    </dgm:pt>
    <dgm:pt modelId="{6555067C-C1FA-4DEF-943E-0C33B14B227D}">
      <dgm:prSet phldrT="[Teksti]"/>
      <dgm:spPr/>
      <dgm:t>
        <a:bodyPr/>
        <a:lstStyle/>
        <a:p>
          <a:r>
            <a:rPr lang="fi-FI" dirty="0"/>
            <a:t>Valmistus</a:t>
          </a:r>
        </a:p>
      </dgm:t>
    </dgm:pt>
    <dgm:pt modelId="{0A41F484-8C9A-49E7-AAF9-877585D069B9}" type="parTrans" cxnId="{1271EFD6-AE29-4029-8F6F-BC5D9DE6F14D}">
      <dgm:prSet/>
      <dgm:spPr/>
      <dgm:t>
        <a:bodyPr/>
        <a:lstStyle/>
        <a:p>
          <a:endParaRPr lang="fi-FI"/>
        </a:p>
      </dgm:t>
    </dgm:pt>
    <dgm:pt modelId="{912F68E5-060B-4A9E-8049-96926D7D768F}" type="sibTrans" cxnId="{1271EFD6-AE29-4029-8F6F-BC5D9DE6F14D}">
      <dgm:prSet/>
      <dgm:spPr/>
      <dgm:t>
        <a:bodyPr/>
        <a:lstStyle/>
        <a:p>
          <a:endParaRPr lang="fi-FI"/>
        </a:p>
      </dgm:t>
    </dgm:pt>
    <dgm:pt modelId="{A7C7C9FC-6F69-419B-8572-37F3E2CC4DB8}" type="pres">
      <dgm:prSet presAssocID="{D43CD47D-EED8-4F08-81F2-EFD581A4D40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697DA6A-0468-4CC2-83F2-05350582C77B}" type="pres">
      <dgm:prSet presAssocID="{AAF834F7-C6CC-4B69-956D-F97E6D4E786F}" presName="hierRoot1" presStyleCnt="0">
        <dgm:presLayoutVars>
          <dgm:hierBranch val="init"/>
        </dgm:presLayoutVars>
      </dgm:prSet>
      <dgm:spPr/>
    </dgm:pt>
    <dgm:pt modelId="{C7AC8892-C5F4-448C-A54D-2FC42DD8F4F9}" type="pres">
      <dgm:prSet presAssocID="{AAF834F7-C6CC-4B69-956D-F97E6D4E786F}" presName="rootComposite1" presStyleCnt="0"/>
      <dgm:spPr/>
    </dgm:pt>
    <dgm:pt modelId="{A834414F-C4C1-4E92-963D-495F13307380}" type="pres">
      <dgm:prSet presAssocID="{AAF834F7-C6CC-4B69-956D-F97E6D4E786F}" presName="rootText1" presStyleLbl="node0" presStyleIdx="0" presStyleCnt="1">
        <dgm:presLayoutVars>
          <dgm:chPref val="3"/>
        </dgm:presLayoutVars>
      </dgm:prSet>
      <dgm:spPr/>
    </dgm:pt>
    <dgm:pt modelId="{ADEE6A24-76FB-4C66-8811-2F05D84D55EA}" type="pres">
      <dgm:prSet presAssocID="{AAF834F7-C6CC-4B69-956D-F97E6D4E786F}" presName="rootConnector1" presStyleLbl="node1" presStyleIdx="0" presStyleCnt="0"/>
      <dgm:spPr/>
    </dgm:pt>
    <dgm:pt modelId="{28FBDB3E-2E05-4E7C-B65B-7F517CB7F5F2}" type="pres">
      <dgm:prSet presAssocID="{AAF834F7-C6CC-4B69-956D-F97E6D4E786F}" presName="hierChild2" presStyleCnt="0"/>
      <dgm:spPr/>
    </dgm:pt>
    <dgm:pt modelId="{45E8DACF-1038-4D86-88C6-F5ACE862136F}" type="pres">
      <dgm:prSet presAssocID="{F4A3779E-E297-42BF-9D24-E687013EBAC0}" presName="Name37" presStyleLbl="parChTrans1D2" presStyleIdx="0" presStyleCnt="5"/>
      <dgm:spPr/>
    </dgm:pt>
    <dgm:pt modelId="{1FCAB2ED-2641-42BD-AA51-D3CB621F5CB5}" type="pres">
      <dgm:prSet presAssocID="{F2A0A6E3-B49A-4BA2-939C-98B6AA31DAD8}" presName="hierRoot2" presStyleCnt="0">
        <dgm:presLayoutVars>
          <dgm:hierBranch val="init"/>
        </dgm:presLayoutVars>
      </dgm:prSet>
      <dgm:spPr/>
    </dgm:pt>
    <dgm:pt modelId="{DCBAEECE-EAE9-43CF-90C4-B3577861D442}" type="pres">
      <dgm:prSet presAssocID="{F2A0A6E3-B49A-4BA2-939C-98B6AA31DAD8}" presName="rootComposite" presStyleCnt="0"/>
      <dgm:spPr/>
    </dgm:pt>
    <dgm:pt modelId="{ED2BDC0B-1F82-4C34-B9A7-902DE8C4E73E}" type="pres">
      <dgm:prSet presAssocID="{F2A0A6E3-B49A-4BA2-939C-98B6AA31DAD8}" presName="rootText" presStyleLbl="node2" presStyleIdx="0" presStyleCnt="5">
        <dgm:presLayoutVars>
          <dgm:chPref val="3"/>
        </dgm:presLayoutVars>
      </dgm:prSet>
      <dgm:spPr/>
    </dgm:pt>
    <dgm:pt modelId="{12647FEB-DBB5-4D99-B622-DC276AF7BB52}" type="pres">
      <dgm:prSet presAssocID="{F2A0A6E3-B49A-4BA2-939C-98B6AA31DAD8}" presName="rootConnector" presStyleLbl="node2" presStyleIdx="0" presStyleCnt="5"/>
      <dgm:spPr/>
    </dgm:pt>
    <dgm:pt modelId="{DD9F64B6-766A-476B-9526-B4742B728F61}" type="pres">
      <dgm:prSet presAssocID="{F2A0A6E3-B49A-4BA2-939C-98B6AA31DAD8}" presName="hierChild4" presStyleCnt="0"/>
      <dgm:spPr/>
    </dgm:pt>
    <dgm:pt modelId="{0E276A82-94AE-4F09-9522-60DD7ED69C2E}" type="pres">
      <dgm:prSet presAssocID="{9C546554-6DF0-4CAB-A035-D0E06E49E8C8}" presName="Name37" presStyleLbl="parChTrans1D3" presStyleIdx="0" presStyleCnt="14"/>
      <dgm:spPr/>
    </dgm:pt>
    <dgm:pt modelId="{B621A190-AAEC-4C6F-A9FC-3AB94E6DF4DF}" type="pres">
      <dgm:prSet presAssocID="{6256216E-4DF3-4ABB-AF96-09504F49E92A}" presName="hierRoot2" presStyleCnt="0">
        <dgm:presLayoutVars>
          <dgm:hierBranch val="init"/>
        </dgm:presLayoutVars>
      </dgm:prSet>
      <dgm:spPr/>
    </dgm:pt>
    <dgm:pt modelId="{E6FE3C1C-FA7A-4703-8C24-8F5EE02346CA}" type="pres">
      <dgm:prSet presAssocID="{6256216E-4DF3-4ABB-AF96-09504F49E92A}" presName="rootComposite" presStyleCnt="0"/>
      <dgm:spPr/>
    </dgm:pt>
    <dgm:pt modelId="{3BB80F08-B523-4915-9042-1104A5C5D625}" type="pres">
      <dgm:prSet presAssocID="{6256216E-4DF3-4ABB-AF96-09504F49E92A}" presName="rootText" presStyleLbl="node3" presStyleIdx="0" presStyleCnt="14">
        <dgm:presLayoutVars>
          <dgm:chPref val="3"/>
        </dgm:presLayoutVars>
      </dgm:prSet>
      <dgm:spPr/>
    </dgm:pt>
    <dgm:pt modelId="{4563EC2E-5096-4D62-9429-0AA6D3A25C9E}" type="pres">
      <dgm:prSet presAssocID="{6256216E-4DF3-4ABB-AF96-09504F49E92A}" presName="rootConnector" presStyleLbl="node3" presStyleIdx="0" presStyleCnt="14"/>
      <dgm:spPr/>
    </dgm:pt>
    <dgm:pt modelId="{ACCCC2A9-D6F6-47AF-80E8-441A9716B640}" type="pres">
      <dgm:prSet presAssocID="{6256216E-4DF3-4ABB-AF96-09504F49E92A}" presName="hierChild4" presStyleCnt="0"/>
      <dgm:spPr/>
    </dgm:pt>
    <dgm:pt modelId="{6981AB6C-71FA-442F-AFA8-6D715860073A}" type="pres">
      <dgm:prSet presAssocID="{6256216E-4DF3-4ABB-AF96-09504F49E92A}" presName="hierChild5" presStyleCnt="0"/>
      <dgm:spPr/>
    </dgm:pt>
    <dgm:pt modelId="{1B374723-D572-4DD8-864E-2F1311D29480}" type="pres">
      <dgm:prSet presAssocID="{F2A0A6E3-B49A-4BA2-939C-98B6AA31DAD8}" presName="hierChild5" presStyleCnt="0"/>
      <dgm:spPr/>
    </dgm:pt>
    <dgm:pt modelId="{6C31A806-F403-44BD-8DCF-74A6DCCD0B34}" type="pres">
      <dgm:prSet presAssocID="{1236292E-629E-440E-BDE0-9E0DC208EF63}" presName="Name37" presStyleLbl="parChTrans1D2" presStyleIdx="1" presStyleCnt="5"/>
      <dgm:spPr/>
    </dgm:pt>
    <dgm:pt modelId="{57749EAA-10E3-4BA3-B23A-D6D89921DBD7}" type="pres">
      <dgm:prSet presAssocID="{84382CBC-6701-4DBF-BE1C-CA1555BF9CFA}" presName="hierRoot2" presStyleCnt="0">
        <dgm:presLayoutVars>
          <dgm:hierBranch val="init"/>
        </dgm:presLayoutVars>
      </dgm:prSet>
      <dgm:spPr/>
    </dgm:pt>
    <dgm:pt modelId="{19AC779E-7F19-4D04-93C1-091C15E5C811}" type="pres">
      <dgm:prSet presAssocID="{84382CBC-6701-4DBF-BE1C-CA1555BF9CFA}" presName="rootComposite" presStyleCnt="0"/>
      <dgm:spPr/>
    </dgm:pt>
    <dgm:pt modelId="{54ED1C57-0953-411B-AAB3-16DFA0B6AB96}" type="pres">
      <dgm:prSet presAssocID="{84382CBC-6701-4DBF-BE1C-CA1555BF9CFA}" presName="rootText" presStyleLbl="node2" presStyleIdx="1" presStyleCnt="5">
        <dgm:presLayoutVars>
          <dgm:chPref val="3"/>
        </dgm:presLayoutVars>
      </dgm:prSet>
      <dgm:spPr/>
    </dgm:pt>
    <dgm:pt modelId="{E7AEFCBB-E117-40D5-B4C8-6AE64CB7173A}" type="pres">
      <dgm:prSet presAssocID="{84382CBC-6701-4DBF-BE1C-CA1555BF9CFA}" presName="rootConnector" presStyleLbl="node2" presStyleIdx="1" presStyleCnt="5"/>
      <dgm:spPr/>
    </dgm:pt>
    <dgm:pt modelId="{92B1D17E-6635-45B4-9926-F2B9C7DBFDB9}" type="pres">
      <dgm:prSet presAssocID="{84382CBC-6701-4DBF-BE1C-CA1555BF9CFA}" presName="hierChild4" presStyleCnt="0"/>
      <dgm:spPr/>
    </dgm:pt>
    <dgm:pt modelId="{CE7A4016-1C8D-418C-82DB-E76550957D87}" type="pres">
      <dgm:prSet presAssocID="{0A41F484-8C9A-49E7-AAF9-877585D069B9}" presName="Name37" presStyleLbl="parChTrans1D3" presStyleIdx="1" presStyleCnt="14"/>
      <dgm:spPr/>
    </dgm:pt>
    <dgm:pt modelId="{7E7462FE-706E-49B4-8722-116716FA7FE3}" type="pres">
      <dgm:prSet presAssocID="{6555067C-C1FA-4DEF-943E-0C33B14B227D}" presName="hierRoot2" presStyleCnt="0">
        <dgm:presLayoutVars>
          <dgm:hierBranch val="init"/>
        </dgm:presLayoutVars>
      </dgm:prSet>
      <dgm:spPr/>
    </dgm:pt>
    <dgm:pt modelId="{CA8D850F-86F2-421A-9144-4BD3D5BDD3C8}" type="pres">
      <dgm:prSet presAssocID="{6555067C-C1FA-4DEF-943E-0C33B14B227D}" presName="rootComposite" presStyleCnt="0"/>
      <dgm:spPr/>
    </dgm:pt>
    <dgm:pt modelId="{CDD69731-BE6F-4FF9-95E2-A162A8637C58}" type="pres">
      <dgm:prSet presAssocID="{6555067C-C1FA-4DEF-943E-0C33B14B227D}" presName="rootText" presStyleLbl="node3" presStyleIdx="1" presStyleCnt="14">
        <dgm:presLayoutVars>
          <dgm:chPref val="3"/>
        </dgm:presLayoutVars>
      </dgm:prSet>
      <dgm:spPr/>
    </dgm:pt>
    <dgm:pt modelId="{782D44BD-9E16-43D1-B13D-5A727CEBADDD}" type="pres">
      <dgm:prSet presAssocID="{6555067C-C1FA-4DEF-943E-0C33B14B227D}" presName="rootConnector" presStyleLbl="node3" presStyleIdx="1" presStyleCnt="14"/>
      <dgm:spPr/>
    </dgm:pt>
    <dgm:pt modelId="{0B032311-A696-4762-B0F5-E6A2CF839264}" type="pres">
      <dgm:prSet presAssocID="{6555067C-C1FA-4DEF-943E-0C33B14B227D}" presName="hierChild4" presStyleCnt="0"/>
      <dgm:spPr/>
    </dgm:pt>
    <dgm:pt modelId="{7064505F-8FA4-4579-9E99-D6FAFA96594F}" type="pres">
      <dgm:prSet presAssocID="{6555067C-C1FA-4DEF-943E-0C33B14B227D}" presName="hierChild5" presStyleCnt="0"/>
      <dgm:spPr/>
    </dgm:pt>
    <dgm:pt modelId="{ABA18247-DCAD-45C2-AEAD-C586C1EBFEB7}" type="pres">
      <dgm:prSet presAssocID="{1A75E319-8B09-4F9B-BB8A-05E711FE5DEF}" presName="Name37" presStyleLbl="parChTrans1D3" presStyleIdx="2" presStyleCnt="14"/>
      <dgm:spPr/>
    </dgm:pt>
    <dgm:pt modelId="{E3220B44-1E6A-40B8-89F9-E2101ACECB93}" type="pres">
      <dgm:prSet presAssocID="{DF1EC0FE-3A4F-4D77-AB6D-24DAB9991BD9}" presName="hierRoot2" presStyleCnt="0">
        <dgm:presLayoutVars>
          <dgm:hierBranch val="init"/>
        </dgm:presLayoutVars>
      </dgm:prSet>
      <dgm:spPr/>
    </dgm:pt>
    <dgm:pt modelId="{A54189FE-A2E0-4306-AABB-C20C409DEED9}" type="pres">
      <dgm:prSet presAssocID="{DF1EC0FE-3A4F-4D77-AB6D-24DAB9991BD9}" presName="rootComposite" presStyleCnt="0"/>
      <dgm:spPr/>
    </dgm:pt>
    <dgm:pt modelId="{41C10929-ED5F-4F89-B166-3AEDCF13B1BC}" type="pres">
      <dgm:prSet presAssocID="{DF1EC0FE-3A4F-4D77-AB6D-24DAB9991BD9}" presName="rootText" presStyleLbl="node3" presStyleIdx="2" presStyleCnt="14">
        <dgm:presLayoutVars>
          <dgm:chPref val="3"/>
        </dgm:presLayoutVars>
      </dgm:prSet>
      <dgm:spPr/>
    </dgm:pt>
    <dgm:pt modelId="{F0EF4D76-557E-4A58-8AE5-FBF1F70FBC9E}" type="pres">
      <dgm:prSet presAssocID="{DF1EC0FE-3A4F-4D77-AB6D-24DAB9991BD9}" presName="rootConnector" presStyleLbl="node3" presStyleIdx="2" presStyleCnt="14"/>
      <dgm:spPr/>
    </dgm:pt>
    <dgm:pt modelId="{B6C92351-9EB3-464B-9C03-C659B5CE4E07}" type="pres">
      <dgm:prSet presAssocID="{DF1EC0FE-3A4F-4D77-AB6D-24DAB9991BD9}" presName="hierChild4" presStyleCnt="0"/>
      <dgm:spPr/>
    </dgm:pt>
    <dgm:pt modelId="{03B74107-1310-415A-BA91-6A599F6033DE}" type="pres">
      <dgm:prSet presAssocID="{DF1EC0FE-3A4F-4D77-AB6D-24DAB9991BD9}" presName="hierChild5" presStyleCnt="0"/>
      <dgm:spPr/>
    </dgm:pt>
    <dgm:pt modelId="{E4B80521-E04E-44EA-85D6-2A1AD32D027D}" type="pres">
      <dgm:prSet presAssocID="{191EC261-5E2B-402C-92AF-AB7A34652839}" presName="Name37" presStyleLbl="parChTrans1D3" presStyleIdx="3" presStyleCnt="14"/>
      <dgm:spPr/>
    </dgm:pt>
    <dgm:pt modelId="{7E7739C3-BD3B-4752-B86C-3A27C3CFADB7}" type="pres">
      <dgm:prSet presAssocID="{C0B74741-D0CB-4D7A-B90F-FE249BD70A07}" presName="hierRoot2" presStyleCnt="0">
        <dgm:presLayoutVars>
          <dgm:hierBranch val="init"/>
        </dgm:presLayoutVars>
      </dgm:prSet>
      <dgm:spPr/>
    </dgm:pt>
    <dgm:pt modelId="{7352F015-B2A2-4A10-A44E-1D2A2D0B54B0}" type="pres">
      <dgm:prSet presAssocID="{C0B74741-D0CB-4D7A-B90F-FE249BD70A07}" presName="rootComposite" presStyleCnt="0"/>
      <dgm:spPr/>
    </dgm:pt>
    <dgm:pt modelId="{D9FBA783-2F85-4FFC-A5EA-2BFA95AD2CF1}" type="pres">
      <dgm:prSet presAssocID="{C0B74741-D0CB-4D7A-B90F-FE249BD70A07}" presName="rootText" presStyleLbl="node3" presStyleIdx="3" presStyleCnt="14">
        <dgm:presLayoutVars>
          <dgm:chPref val="3"/>
        </dgm:presLayoutVars>
      </dgm:prSet>
      <dgm:spPr/>
    </dgm:pt>
    <dgm:pt modelId="{3B9C7E39-5464-478B-A701-176AFCBE43C3}" type="pres">
      <dgm:prSet presAssocID="{C0B74741-D0CB-4D7A-B90F-FE249BD70A07}" presName="rootConnector" presStyleLbl="node3" presStyleIdx="3" presStyleCnt="14"/>
      <dgm:spPr/>
    </dgm:pt>
    <dgm:pt modelId="{125F30D9-2B98-4F52-A3A5-9797607AA05D}" type="pres">
      <dgm:prSet presAssocID="{C0B74741-D0CB-4D7A-B90F-FE249BD70A07}" presName="hierChild4" presStyleCnt="0"/>
      <dgm:spPr/>
    </dgm:pt>
    <dgm:pt modelId="{8C66BBE4-6096-42E2-946D-D83773F94730}" type="pres">
      <dgm:prSet presAssocID="{C0B74741-D0CB-4D7A-B90F-FE249BD70A07}" presName="hierChild5" presStyleCnt="0"/>
      <dgm:spPr/>
    </dgm:pt>
    <dgm:pt modelId="{03B7662E-168C-4AA4-A320-94E4A2FF0E8E}" type="pres">
      <dgm:prSet presAssocID="{84382CBC-6701-4DBF-BE1C-CA1555BF9CFA}" presName="hierChild5" presStyleCnt="0"/>
      <dgm:spPr/>
    </dgm:pt>
    <dgm:pt modelId="{F38444B9-A7FC-4AC0-8848-91687BC05AEA}" type="pres">
      <dgm:prSet presAssocID="{15DA17D8-EE8E-45E3-8CE3-47F0DB79F608}" presName="Name37" presStyleLbl="parChTrans1D2" presStyleIdx="2" presStyleCnt="5"/>
      <dgm:spPr/>
    </dgm:pt>
    <dgm:pt modelId="{450A04FF-6B5C-4EE1-9761-61A2B08AE091}" type="pres">
      <dgm:prSet presAssocID="{43B13022-6E2B-420F-8F0F-7823FC37A970}" presName="hierRoot2" presStyleCnt="0">
        <dgm:presLayoutVars>
          <dgm:hierBranch val="init"/>
        </dgm:presLayoutVars>
      </dgm:prSet>
      <dgm:spPr/>
    </dgm:pt>
    <dgm:pt modelId="{A7228C80-31D7-4831-A0FB-1DB7DD12329B}" type="pres">
      <dgm:prSet presAssocID="{43B13022-6E2B-420F-8F0F-7823FC37A970}" presName="rootComposite" presStyleCnt="0"/>
      <dgm:spPr/>
    </dgm:pt>
    <dgm:pt modelId="{67E69C52-8678-4623-9A4A-994EE5264DCD}" type="pres">
      <dgm:prSet presAssocID="{43B13022-6E2B-420F-8F0F-7823FC37A970}" presName="rootText" presStyleLbl="node2" presStyleIdx="2" presStyleCnt="5">
        <dgm:presLayoutVars>
          <dgm:chPref val="3"/>
        </dgm:presLayoutVars>
      </dgm:prSet>
      <dgm:spPr/>
    </dgm:pt>
    <dgm:pt modelId="{5BF9D21A-7B3C-4177-808C-A573CBE2CE0B}" type="pres">
      <dgm:prSet presAssocID="{43B13022-6E2B-420F-8F0F-7823FC37A970}" presName="rootConnector" presStyleLbl="node2" presStyleIdx="2" presStyleCnt="5"/>
      <dgm:spPr/>
    </dgm:pt>
    <dgm:pt modelId="{478793C2-313A-4F0B-835A-D7E86FCE9704}" type="pres">
      <dgm:prSet presAssocID="{43B13022-6E2B-420F-8F0F-7823FC37A970}" presName="hierChild4" presStyleCnt="0"/>
      <dgm:spPr/>
    </dgm:pt>
    <dgm:pt modelId="{D08D41D5-3420-46A3-BDED-885AC310AD0A}" type="pres">
      <dgm:prSet presAssocID="{01E65F81-7A21-4177-95F4-C9D29430DB90}" presName="Name37" presStyleLbl="parChTrans1D3" presStyleIdx="4" presStyleCnt="14"/>
      <dgm:spPr/>
    </dgm:pt>
    <dgm:pt modelId="{07AD2E94-1ACF-4248-825D-4F2034FEA3D2}" type="pres">
      <dgm:prSet presAssocID="{575FAC9E-50D0-473B-A229-A38CB1964F74}" presName="hierRoot2" presStyleCnt="0">
        <dgm:presLayoutVars>
          <dgm:hierBranch val="init"/>
        </dgm:presLayoutVars>
      </dgm:prSet>
      <dgm:spPr/>
    </dgm:pt>
    <dgm:pt modelId="{846DA3A2-75D8-43BA-AB39-47755F94A795}" type="pres">
      <dgm:prSet presAssocID="{575FAC9E-50D0-473B-A229-A38CB1964F74}" presName="rootComposite" presStyleCnt="0"/>
      <dgm:spPr/>
    </dgm:pt>
    <dgm:pt modelId="{F668F5C2-710D-4AED-867A-8435CB5AFCCB}" type="pres">
      <dgm:prSet presAssocID="{575FAC9E-50D0-473B-A229-A38CB1964F74}" presName="rootText" presStyleLbl="node3" presStyleIdx="4" presStyleCnt="14">
        <dgm:presLayoutVars>
          <dgm:chPref val="3"/>
        </dgm:presLayoutVars>
      </dgm:prSet>
      <dgm:spPr/>
    </dgm:pt>
    <dgm:pt modelId="{8CA6F7F2-5F2F-4C5D-8AB2-E91B42922754}" type="pres">
      <dgm:prSet presAssocID="{575FAC9E-50D0-473B-A229-A38CB1964F74}" presName="rootConnector" presStyleLbl="node3" presStyleIdx="4" presStyleCnt="14"/>
      <dgm:spPr/>
    </dgm:pt>
    <dgm:pt modelId="{80803650-C8EF-4C80-A28F-4346C3B76BB4}" type="pres">
      <dgm:prSet presAssocID="{575FAC9E-50D0-473B-A229-A38CB1964F74}" presName="hierChild4" presStyleCnt="0"/>
      <dgm:spPr/>
    </dgm:pt>
    <dgm:pt modelId="{47E358DE-9E7E-434D-A2FD-E66B12EEF261}" type="pres">
      <dgm:prSet presAssocID="{575FAC9E-50D0-473B-A229-A38CB1964F74}" presName="hierChild5" presStyleCnt="0"/>
      <dgm:spPr/>
    </dgm:pt>
    <dgm:pt modelId="{F1F23C77-C71C-44AC-9AE9-6966C9D186AC}" type="pres">
      <dgm:prSet presAssocID="{768A62FA-EA17-4109-A3B3-A565146BA7B5}" presName="Name37" presStyleLbl="parChTrans1D3" presStyleIdx="5" presStyleCnt="14"/>
      <dgm:spPr/>
    </dgm:pt>
    <dgm:pt modelId="{7426BFDB-CA36-4E05-86B8-C4182AAD72E4}" type="pres">
      <dgm:prSet presAssocID="{6068CE19-5176-43AF-A303-A41FD38C0507}" presName="hierRoot2" presStyleCnt="0">
        <dgm:presLayoutVars>
          <dgm:hierBranch val="init"/>
        </dgm:presLayoutVars>
      </dgm:prSet>
      <dgm:spPr/>
    </dgm:pt>
    <dgm:pt modelId="{5BF685FA-F5E7-4D0E-9BF2-5B75AE9B470F}" type="pres">
      <dgm:prSet presAssocID="{6068CE19-5176-43AF-A303-A41FD38C0507}" presName="rootComposite" presStyleCnt="0"/>
      <dgm:spPr/>
    </dgm:pt>
    <dgm:pt modelId="{AD58C648-AA09-45F1-9540-7A771B704FAE}" type="pres">
      <dgm:prSet presAssocID="{6068CE19-5176-43AF-A303-A41FD38C0507}" presName="rootText" presStyleLbl="node3" presStyleIdx="5" presStyleCnt="14">
        <dgm:presLayoutVars>
          <dgm:chPref val="3"/>
        </dgm:presLayoutVars>
      </dgm:prSet>
      <dgm:spPr/>
    </dgm:pt>
    <dgm:pt modelId="{25198B57-B060-430F-A92A-BD8A3433F2AD}" type="pres">
      <dgm:prSet presAssocID="{6068CE19-5176-43AF-A303-A41FD38C0507}" presName="rootConnector" presStyleLbl="node3" presStyleIdx="5" presStyleCnt="14"/>
      <dgm:spPr/>
    </dgm:pt>
    <dgm:pt modelId="{99760E23-D6F1-4D40-A86A-EDE3B523ACB3}" type="pres">
      <dgm:prSet presAssocID="{6068CE19-5176-43AF-A303-A41FD38C0507}" presName="hierChild4" presStyleCnt="0"/>
      <dgm:spPr/>
    </dgm:pt>
    <dgm:pt modelId="{CB300C5F-FE66-4BB6-B264-1DB987404566}" type="pres">
      <dgm:prSet presAssocID="{33FB9970-6306-4AD1-BF25-D604E3A2AE7F}" presName="Name37" presStyleLbl="parChTrans1D4" presStyleIdx="0" presStyleCnt="2"/>
      <dgm:spPr/>
    </dgm:pt>
    <dgm:pt modelId="{E4D8B609-D3D3-42C0-962B-D3B5C6980788}" type="pres">
      <dgm:prSet presAssocID="{402CDBA0-FBBD-494D-9DC2-7C0757962CD8}" presName="hierRoot2" presStyleCnt="0">
        <dgm:presLayoutVars>
          <dgm:hierBranch val="init"/>
        </dgm:presLayoutVars>
      </dgm:prSet>
      <dgm:spPr/>
    </dgm:pt>
    <dgm:pt modelId="{80C89269-CA3B-452D-BEC1-8F525D73D9D3}" type="pres">
      <dgm:prSet presAssocID="{402CDBA0-FBBD-494D-9DC2-7C0757962CD8}" presName="rootComposite" presStyleCnt="0"/>
      <dgm:spPr/>
    </dgm:pt>
    <dgm:pt modelId="{F752BC96-B727-4976-8940-D0B1AF77A7AF}" type="pres">
      <dgm:prSet presAssocID="{402CDBA0-FBBD-494D-9DC2-7C0757962CD8}" presName="rootText" presStyleLbl="node4" presStyleIdx="0" presStyleCnt="2">
        <dgm:presLayoutVars>
          <dgm:chPref val="3"/>
        </dgm:presLayoutVars>
      </dgm:prSet>
      <dgm:spPr/>
    </dgm:pt>
    <dgm:pt modelId="{FD0B2B85-128B-4BAA-B75C-F028C49348CB}" type="pres">
      <dgm:prSet presAssocID="{402CDBA0-FBBD-494D-9DC2-7C0757962CD8}" presName="rootConnector" presStyleLbl="node4" presStyleIdx="0" presStyleCnt="2"/>
      <dgm:spPr/>
    </dgm:pt>
    <dgm:pt modelId="{A1B2025A-1AE3-4C21-8052-D3E91BB6648D}" type="pres">
      <dgm:prSet presAssocID="{402CDBA0-FBBD-494D-9DC2-7C0757962CD8}" presName="hierChild4" presStyleCnt="0"/>
      <dgm:spPr/>
    </dgm:pt>
    <dgm:pt modelId="{CA3BA903-7FC5-468A-B9D5-070E2F98D5BD}" type="pres">
      <dgm:prSet presAssocID="{402CDBA0-FBBD-494D-9DC2-7C0757962CD8}" presName="hierChild5" presStyleCnt="0"/>
      <dgm:spPr/>
    </dgm:pt>
    <dgm:pt modelId="{2F78A0ED-1E6D-48D5-9BD7-450CD5FA59C4}" type="pres">
      <dgm:prSet presAssocID="{6068CE19-5176-43AF-A303-A41FD38C0507}" presName="hierChild5" presStyleCnt="0"/>
      <dgm:spPr/>
    </dgm:pt>
    <dgm:pt modelId="{A097AB5A-DE55-4C30-8966-3BEFC83AE65B}" type="pres">
      <dgm:prSet presAssocID="{01306F6D-9C9F-471F-B12D-4D5891668875}" presName="Name37" presStyleLbl="parChTrans1D3" presStyleIdx="6" presStyleCnt="14"/>
      <dgm:spPr/>
    </dgm:pt>
    <dgm:pt modelId="{EC7AEF3B-DA54-47E0-82DF-FAADA21FC70A}" type="pres">
      <dgm:prSet presAssocID="{BD9838BC-4C51-4311-A3A8-C808D84F72DF}" presName="hierRoot2" presStyleCnt="0">
        <dgm:presLayoutVars>
          <dgm:hierBranch val="init"/>
        </dgm:presLayoutVars>
      </dgm:prSet>
      <dgm:spPr/>
    </dgm:pt>
    <dgm:pt modelId="{D3F715CC-A874-4F39-A76A-48ECC6CCDB0D}" type="pres">
      <dgm:prSet presAssocID="{BD9838BC-4C51-4311-A3A8-C808D84F72DF}" presName="rootComposite" presStyleCnt="0"/>
      <dgm:spPr/>
    </dgm:pt>
    <dgm:pt modelId="{08B40BEF-8F60-4AC6-B834-B97CAF3FED04}" type="pres">
      <dgm:prSet presAssocID="{BD9838BC-4C51-4311-A3A8-C808D84F72DF}" presName="rootText" presStyleLbl="node3" presStyleIdx="6" presStyleCnt="14">
        <dgm:presLayoutVars>
          <dgm:chPref val="3"/>
        </dgm:presLayoutVars>
      </dgm:prSet>
      <dgm:spPr/>
    </dgm:pt>
    <dgm:pt modelId="{66B9B935-0AA0-4BCF-BCA9-824A7390FE22}" type="pres">
      <dgm:prSet presAssocID="{BD9838BC-4C51-4311-A3A8-C808D84F72DF}" presName="rootConnector" presStyleLbl="node3" presStyleIdx="6" presStyleCnt="14"/>
      <dgm:spPr/>
    </dgm:pt>
    <dgm:pt modelId="{82313399-5821-43E3-8955-9406D9085FD9}" type="pres">
      <dgm:prSet presAssocID="{BD9838BC-4C51-4311-A3A8-C808D84F72DF}" presName="hierChild4" presStyleCnt="0"/>
      <dgm:spPr/>
    </dgm:pt>
    <dgm:pt modelId="{1E1C363E-ECB4-460B-B28C-9C799BF6D0AF}" type="pres">
      <dgm:prSet presAssocID="{CA0B4E3D-2E01-42F2-A35D-B581D0EE35C5}" presName="Name37" presStyleLbl="parChTrans1D4" presStyleIdx="1" presStyleCnt="2"/>
      <dgm:spPr/>
    </dgm:pt>
    <dgm:pt modelId="{77C69F66-95DC-4BA9-A6CC-8515D6ACA827}" type="pres">
      <dgm:prSet presAssocID="{A7089613-8FB4-4812-B314-6D32182DBDA4}" presName="hierRoot2" presStyleCnt="0">
        <dgm:presLayoutVars>
          <dgm:hierBranch val="init"/>
        </dgm:presLayoutVars>
      </dgm:prSet>
      <dgm:spPr/>
    </dgm:pt>
    <dgm:pt modelId="{56E8EAF3-8C3E-4832-AA65-5473EA140A3F}" type="pres">
      <dgm:prSet presAssocID="{A7089613-8FB4-4812-B314-6D32182DBDA4}" presName="rootComposite" presStyleCnt="0"/>
      <dgm:spPr/>
    </dgm:pt>
    <dgm:pt modelId="{0796ED97-B729-4DC4-B0D8-088A3755074D}" type="pres">
      <dgm:prSet presAssocID="{A7089613-8FB4-4812-B314-6D32182DBDA4}" presName="rootText" presStyleLbl="node4" presStyleIdx="1" presStyleCnt="2">
        <dgm:presLayoutVars>
          <dgm:chPref val="3"/>
        </dgm:presLayoutVars>
      </dgm:prSet>
      <dgm:spPr/>
    </dgm:pt>
    <dgm:pt modelId="{95F86678-F02E-42C7-839C-8EE1C10FD719}" type="pres">
      <dgm:prSet presAssocID="{A7089613-8FB4-4812-B314-6D32182DBDA4}" presName="rootConnector" presStyleLbl="node4" presStyleIdx="1" presStyleCnt="2"/>
      <dgm:spPr/>
    </dgm:pt>
    <dgm:pt modelId="{89BDF390-9C4E-444F-8521-B39CBFFF3341}" type="pres">
      <dgm:prSet presAssocID="{A7089613-8FB4-4812-B314-6D32182DBDA4}" presName="hierChild4" presStyleCnt="0"/>
      <dgm:spPr/>
    </dgm:pt>
    <dgm:pt modelId="{3523DC14-8110-4C96-8138-273CC47B48BE}" type="pres">
      <dgm:prSet presAssocID="{A7089613-8FB4-4812-B314-6D32182DBDA4}" presName="hierChild5" presStyleCnt="0"/>
      <dgm:spPr/>
    </dgm:pt>
    <dgm:pt modelId="{D05E89DF-74AE-4320-90DD-FE38FD8728B7}" type="pres">
      <dgm:prSet presAssocID="{BD9838BC-4C51-4311-A3A8-C808D84F72DF}" presName="hierChild5" presStyleCnt="0"/>
      <dgm:spPr/>
    </dgm:pt>
    <dgm:pt modelId="{1F4A657C-1831-4A64-8A30-220427D04E0F}" type="pres">
      <dgm:prSet presAssocID="{43B13022-6E2B-420F-8F0F-7823FC37A970}" presName="hierChild5" presStyleCnt="0"/>
      <dgm:spPr/>
    </dgm:pt>
    <dgm:pt modelId="{0B0CEECA-6395-45AD-8038-31D9F2371F09}" type="pres">
      <dgm:prSet presAssocID="{3ECEBCCF-C365-4654-8CE9-07E40FC85A07}" presName="Name37" presStyleLbl="parChTrans1D2" presStyleIdx="3" presStyleCnt="5"/>
      <dgm:spPr/>
    </dgm:pt>
    <dgm:pt modelId="{924F5635-9170-48D6-9A50-6318A1670251}" type="pres">
      <dgm:prSet presAssocID="{48B170C2-A237-46AA-A5B9-DE28F9F7A067}" presName="hierRoot2" presStyleCnt="0">
        <dgm:presLayoutVars>
          <dgm:hierBranch val="init"/>
        </dgm:presLayoutVars>
      </dgm:prSet>
      <dgm:spPr/>
    </dgm:pt>
    <dgm:pt modelId="{E3E37A0E-7D74-4901-A76D-F865674AD0D2}" type="pres">
      <dgm:prSet presAssocID="{48B170C2-A237-46AA-A5B9-DE28F9F7A067}" presName="rootComposite" presStyleCnt="0"/>
      <dgm:spPr/>
    </dgm:pt>
    <dgm:pt modelId="{FC231194-8007-44B8-8F7B-5AFB1AB03912}" type="pres">
      <dgm:prSet presAssocID="{48B170C2-A237-46AA-A5B9-DE28F9F7A067}" presName="rootText" presStyleLbl="node2" presStyleIdx="3" presStyleCnt="5">
        <dgm:presLayoutVars>
          <dgm:chPref val="3"/>
        </dgm:presLayoutVars>
      </dgm:prSet>
      <dgm:spPr/>
    </dgm:pt>
    <dgm:pt modelId="{63AEFEAD-FDFC-4C61-B8C8-2295E4382DDF}" type="pres">
      <dgm:prSet presAssocID="{48B170C2-A237-46AA-A5B9-DE28F9F7A067}" presName="rootConnector" presStyleLbl="node2" presStyleIdx="3" presStyleCnt="5"/>
      <dgm:spPr/>
    </dgm:pt>
    <dgm:pt modelId="{DEF990E5-FA4C-46C8-83C7-477160C70C3D}" type="pres">
      <dgm:prSet presAssocID="{48B170C2-A237-46AA-A5B9-DE28F9F7A067}" presName="hierChild4" presStyleCnt="0"/>
      <dgm:spPr/>
    </dgm:pt>
    <dgm:pt modelId="{4EF429CA-E872-44D1-9425-7A9330FA6F24}" type="pres">
      <dgm:prSet presAssocID="{F5194B86-7DD5-46E1-BDA6-6412AC7584B2}" presName="Name37" presStyleLbl="parChTrans1D3" presStyleIdx="7" presStyleCnt="14"/>
      <dgm:spPr/>
    </dgm:pt>
    <dgm:pt modelId="{2E5C16AD-0738-4C6E-B718-832F889953DA}" type="pres">
      <dgm:prSet presAssocID="{C48D97AF-020F-455A-8D26-BB807ACE25C0}" presName="hierRoot2" presStyleCnt="0">
        <dgm:presLayoutVars>
          <dgm:hierBranch val="init"/>
        </dgm:presLayoutVars>
      </dgm:prSet>
      <dgm:spPr/>
    </dgm:pt>
    <dgm:pt modelId="{99E5D0E9-3853-4892-8AE8-119E36D12EC2}" type="pres">
      <dgm:prSet presAssocID="{C48D97AF-020F-455A-8D26-BB807ACE25C0}" presName="rootComposite" presStyleCnt="0"/>
      <dgm:spPr/>
    </dgm:pt>
    <dgm:pt modelId="{B25B886D-A215-4D23-8991-597B33BAB0C9}" type="pres">
      <dgm:prSet presAssocID="{C48D97AF-020F-455A-8D26-BB807ACE25C0}" presName="rootText" presStyleLbl="node3" presStyleIdx="7" presStyleCnt="14">
        <dgm:presLayoutVars>
          <dgm:chPref val="3"/>
        </dgm:presLayoutVars>
      </dgm:prSet>
      <dgm:spPr/>
    </dgm:pt>
    <dgm:pt modelId="{4A6FC894-8772-4EE3-B7FB-CD9D8B98ABC2}" type="pres">
      <dgm:prSet presAssocID="{C48D97AF-020F-455A-8D26-BB807ACE25C0}" presName="rootConnector" presStyleLbl="node3" presStyleIdx="7" presStyleCnt="14"/>
      <dgm:spPr/>
    </dgm:pt>
    <dgm:pt modelId="{6F53F3BB-BEAD-484C-86D0-6DB63C0A1DAD}" type="pres">
      <dgm:prSet presAssocID="{C48D97AF-020F-455A-8D26-BB807ACE25C0}" presName="hierChild4" presStyleCnt="0"/>
      <dgm:spPr/>
    </dgm:pt>
    <dgm:pt modelId="{D8A16CF2-E3DC-41B6-84E2-E6023B8251DC}" type="pres">
      <dgm:prSet presAssocID="{C48D97AF-020F-455A-8D26-BB807ACE25C0}" presName="hierChild5" presStyleCnt="0"/>
      <dgm:spPr/>
    </dgm:pt>
    <dgm:pt modelId="{D3267999-18F3-4EEB-BB09-7F3D234F5535}" type="pres">
      <dgm:prSet presAssocID="{F3BC9A57-735E-4680-BA91-BEFF2F2D3491}" presName="Name37" presStyleLbl="parChTrans1D3" presStyleIdx="8" presStyleCnt="14"/>
      <dgm:spPr/>
    </dgm:pt>
    <dgm:pt modelId="{6F8C179D-82BF-4AE0-8D70-1DA8FC14B491}" type="pres">
      <dgm:prSet presAssocID="{A32C9FC9-E17D-4B7B-9C5D-0C6542914167}" presName="hierRoot2" presStyleCnt="0">
        <dgm:presLayoutVars>
          <dgm:hierBranch val="init"/>
        </dgm:presLayoutVars>
      </dgm:prSet>
      <dgm:spPr/>
    </dgm:pt>
    <dgm:pt modelId="{79B63DC8-F880-4525-90D4-A3C9B05B40B6}" type="pres">
      <dgm:prSet presAssocID="{A32C9FC9-E17D-4B7B-9C5D-0C6542914167}" presName="rootComposite" presStyleCnt="0"/>
      <dgm:spPr/>
    </dgm:pt>
    <dgm:pt modelId="{8D44E195-EA4A-4BC5-9A8F-0C8ADC3F8A15}" type="pres">
      <dgm:prSet presAssocID="{A32C9FC9-E17D-4B7B-9C5D-0C6542914167}" presName="rootText" presStyleLbl="node3" presStyleIdx="8" presStyleCnt="14">
        <dgm:presLayoutVars>
          <dgm:chPref val="3"/>
        </dgm:presLayoutVars>
      </dgm:prSet>
      <dgm:spPr/>
    </dgm:pt>
    <dgm:pt modelId="{DEAB4187-7CA4-432E-BA21-3DAA008010A0}" type="pres">
      <dgm:prSet presAssocID="{A32C9FC9-E17D-4B7B-9C5D-0C6542914167}" presName="rootConnector" presStyleLbl="node3" presStyleIdx="8" presStyleCnt="14"/>
      <dgm:spPr/>
    </dgm:pt>
    <dgm:pt modelId="{6ABE8414-68EE-45DD-B7CA-FFDEEEF6E75E}" type="pres">
      <dgm:prSet presAssocID="{A32C9FC9-E17D-4B7B-9C5D-0C6542914167}" presName="hierChild4" presStyleCnt="0"/>
      <dgm:spPr/>
    </dgm:pt>
    <dgm:pt modelId="{64047499-A2B6-4671-A5D6-EE900F6601F8}" type="pres">
      <dgm:prSet presAssocID="{A32C9FC9-E17D-4B7B-9C5D-0C6542914167}" presName="hierChild5" presStyleCnt="0"/>
      <dgm:spPr/>
    </dgm:pt>
    <dgm:pt modelId="{BE27A3E5-6815-437C-A1CD-1357BD6C6F06}" type="pres">
      <dgm:prSet presAssocID="{76E550A4-172B-4D39-B293-8757EFF64C34}" presName="Name37" presStyleLbl="parChTrans1D3" presStyleIdx="9" presStyleCnt="14"/>
      <dgm:spPr/>
    </dgm:pt>
    <dgm:pt modelId="{D6CD4AFE-EF9A-4752-BA00-C57BC3883B8A}" type="pres">
      <dgm:prSet presAssocID="{9C68F413-024A-4F01-9509-7F3899932CC2}" presName="hierRoot2" presStyleCnt="0">
        <dgm:presLayoutVars>
          <dgm:hierBranch val="init"/>
        </dgm:presLayoutVars>
      </dgm:prSet>
      <dgm:spPr/>
    </dgm:pt>
    <dgm:pt modelId="{A952FAFA-8954-4784-90AF-FA8AF1CD3F79}" type="pres">
      <dgm:prSet presAssocID="{9C68F413-024A-4F01-9509-7F3899932CC2}" presName="rootComposite" presStyleCnt="0"/>
      <dgm:spPr/>
    </dgm:pt>
    <dgm:pt modelId="{F392B3C7-9CDA-4BEE-8B02-3749AF865571}" type="pres">
      <dgm:prSet presAssocID="{9C68F413-024A-4F01-9509-7F3899932CC2}" presName="rootText" presStyleLbl="node3" presStyleIdx="9" presStyleCnt="14">
        <dgm:presLayoutVars>
          <dgm:chPref val="3"/>
        </dgm:presLayoutVars>
      </dgm:prSet>
      <dgm:spPr/>
    </dgm:pt>
    <dgm:pt modelId="{076FD230-69AE-4E81-B483-1A0C9CA9BAB8}" type="pres">
      <dgm:prSet presAssocID="{9C68F413-024A-4F01-9509-7F3899932CC2}" presName="rootConnector" presStyleLbl="node3" presStyleIdx="9" presStyleCnt="14"/>
      <dgm:spPr/>
    </dgm:pt>
    <dgm:pt modelId="{E447200C-AB20-478C-970C-7CA7D8133778}" type="pres">
      <dgm:prSet presAssocID="{9C68F413-024A-4F01-9509-7F3899932CC2}" presName="hierChild4" presStyleCnt="0"/>
      <dgm:spPr/>
    </dgm:pt>
    <dgm:pt modelId="{85AE5806-7D92-4592-A43E-614CDB719B65}" type="pres">
      <dgm:prSet presAssocID="{9C68F413-024A-4F01-9509-7F3899932CC2}" presName="hierChild5" presStyleCnt="0"/>
      <dgm:spPr/>
    </dgm:pt>
    <dgm:pt modelId="{52DE5768-DDE2-4C35-BA86-B78DCB6B6AE5}" type="pres">
      <dgm:prSet presAssocID="{1CC6C11D-B09A-4525-B85A-6C190A998327}" presName="Name37" presStyleLbl="parChTrans1D3" presStyleIdx="10" presStyleCnt="14"/>
      <dgm:spPr/>
    </dgm:pt>
    <dgm:pt modelId="{081EF9A9-55E9-47B4-9697-5CB6D320946D}" type="pres">
      <dgm:prSet presAssocID="{F87F50D0-6542-4D28-9059-81E96019B332}" presName="hierRoot2" presStyleCnt="0">
        <dgm:presLayoutVars>
          <dgm:hierBranch val="init"/>
        </dgm:presLayoutVars>
      </dgm:prSet>
      <dgm:spPr/>
    </dgm:pt>
    <dgm:pt modelId="{66A6C87C-EFFE-4173-9310-8E0BD48D7FD7}" type="pres">
      <dgm:prSet presAssocID="{F87F50D0-6542-4D28-9059-81E96019B332}" presName="rootComposite" presStyleCnt="0"/>
      <dgm:spPr/>
    </dgm:pt>
    <dgm:pt modelId="{B6FB896E-EC0B-4B54-A86E-F3F83CFCFD79}" type="pres">
      <dgm:prSet presAssocID="{F87F50D0-6542-4D28-9059-81E96019B332}" presName="rootText" presStyleLbl="node3" presStyleIdx="10" presStyleCnt="14">
        <dgm:presLayoutVars>
          <dgm:chPref val="3"/>
        </dgm:presLayoutVars>
      </dgm:prSet>
      <dgm:spPr/>
    </dgm:pt>
    <dgm:pt modelId="{75DD12DB-6C45-4A25-A340-B5F4F642F7B3}" type="pres">
      <dgm:prSet presAssocID="{F87F50D0-6542-4D28-9059-81E96019B332}" presName="rootConnector" presStyleLbl="node3" presStyleIdx="10" presStyleCnt="14"/>
      <dgm:spPr/>
    </dgm:pt>
    <dgm:pt modelId="{DD0E5035-FC66-42A7-B6CF-9E577024969B}" type="pres">
      <dgm:prSet presAssocID="{F87F50D0-6542-4D28-9059-81E96019B332}" presName="hierChild4" presStyleCnt="0"/>
      <dgm:spPr/>
    </dgm:pt>
    <dgm:pt modelId="{C2751D52-57D7-49D9-9408-F09E22AC3E10}" type="pres">
      <dgm:prSet presAssocID="{F87F50D0-6542-4D28-9059-81E96019B332}" presName="hierChild5" presStyleCnt="0"/>
      <dgm:spPr/>
    </dgm:pt>
    <dgm:pt modelId="{D863F4AD-FF12-4EA3-9C93-9DB79DBF3D57}" type="pres">
      <dgm:prSet presAssocID="{48B170C2-A237-46AA-A5B9-DE28F9F7A067}" presName="hierChild5" presStyleCnt="0"/>
      <dgm:spPr/>
    </dgm:pt>
    <dgm:pt modelId="{81CEF904-E695-418F-91FD-920C3D2A4BB4}" type="pres">
      <dgm:prSet presAssocID="{B6E8AB37-73E3-439F-9321-2D2E856A4C7A}" presName="Name37" presStyleLbl="parChTrans1D2" presStyleIdx="4" presStyleCnt="5"/>
      <dgm:spPr/>
    </dgm:pt>
    <dgm:pt modelId="{8C3F6502-B79D-461A-98C9-6CCCAF317677}" type="pres">
      <dgm:prSet presAssocID="{630FC9FA-FB1B-4EF0-9A0F-690050466966}" presName="hierRoot2" presStyleCnt="0">
        <dgm:presLayoutVars>
          <dgm:hierBranch val="init"/>
        </dgm:presLayoutVars>
      </dgm:prSet>
      <dgm:spPr/>
    </dgm:pt>
    <dgm:pt modelId="{A48BA7CC-83F6-43CE-B1F8-12302B5A833D}" type="pres">
      <dgm:prSet presAssocID="{630FC9FA-FB1B-4EF0-9A0F-690050466966}" presName="rootComposite" presStyleCnt="0"/>
      <dgm:spPr/>
    </dgm:pt>
    <dgm:pt modelId="{4BED5108-71F0-44C9-8784-D3EEACAB0CC3}" type="pres">
      <dgm:prSet presAssocID="{630FC9FA-FB1B-4EF0-9A0F-690050466966}" presName="rootText" presStyleLbl="node2" presStyleIdx="4" presStyleCnt="5">
        <dgm:presLayoutVars>
          <dgm:chPref val="3"/>
        </dgm:presLayoutVars>
      </dgm:prSet>
      <dgm:spPr/>
    </dgm:pt>
    <dgm:pt modelId="{0641C80C-D4BF-4F03-856E-1CC4CF8419B8}" type="pres">
      <dgm:prSet presAssocID="{630FC9FA-FB1B-4EF0-9A0F-690050466966}" presName="rootConnector" presStyleLbl="node2" presStyleIdx="4" presStyleCnt="5"/>
      <dgm:spPr/>
    </dgm:pt>
    <dgm:pt modelId="{7AA2AFE5-689A-4F18-BE69-92FA20169DBD}" type="pres">
      <dgm:prSet presAssocID="{630FC9FA-FB1B-4EF0-9A0F-690050466966}" presName="hierChild4" presStyleCnt="0"/>
      <dgm:spPr/>
    </dgm:pt>
    <dgm:pt modelId="{1A569F15-4EC0-44F5-9932-E0F562CC5CA4}" type="pres">
      <dgm:prSet presAssocID="{C17D737A-E365-4661-B2EB-9DB7976302A8}" presName="Name37" presStyleLbl="parChTrans1D3" presStyleIdx="11" presStyleCnt="14"/>
      <dgm:spPr/>
    </dgm:pt>
    <dgm:pt modelId="{72DF4E1F-301B-4FEE-9F2F-B31657555A44}" type="pres">
      <dgm:prSet presAssocID="{2A1F5B17-12D3-4907-8F2B-65A7F23C6251}" presName="hierRoot2" presStyleCnt="0">
        <dgm:presLayoutVars>
          <dgm:hierBranch val="init"/>
        </dgm:presLayoutVars>
      </dgm:prSet>
      <dgm:spPr/>
    </dgm:pt>
    <dgm:pt modelId="{6318EDFB-65C4-4F38-A46E-4C5316685C61}" type="pres">
      <dgm:prSet presAssocID="{2A1F5B17-12D3-4907-8F2B-65A7F23C6251}" presName="rootComposite" presStyleCnt="0"/>
      <dgm:spPr/>
    </dgm:pt>
    <dgm:pt modelId="{EABFC265-DCFD-46C5-AEBF-754D899CADEA}" type="pres">
      <dgm:prSet presAssocID="{2A1F5B17-12D3-4907-8F2B-65A7F23C6251}" presName="rootText" presStyleLbl="node3" presStyleIdx="11" presStyleCnt="14">
        <dgm:presLayoutVars>
          <dgm:chPref val="3"/>
        </dgm:presLayoutVars>
      </dgm:prSet>
      <dgm:spPr/>
    </dgm:pt>
    <dgm:pt modelId="{48A0BAF6-99C0-4AE9-A591-1A02DD38E9E9}" type="pres">
      <dgm:prSet presAssocID="{2A1F5B17-12D3-4907-8F2B-65A7F23C6251}" presName="rootConnector" presStyleLbl="node3" presStyleIdx="11" presStyleCnt="14"/>
      <dgm:spPr/>
    </dgm:pt>
    <dgm:pt modelId="{E1EA4634-6F94-4EAA-9D5D-6BE4EFFA3748}" type="pres">
      <dgm:prSet presAssocID="{2A1F5B17-12D3-4907-8F2B-65A7F23C6251}" presName="hierChild4" presStyleCnt="0"/>
      <dgm:spPr/>
    </dgm:pt>
    <dgm:pt modelId="{6343B6C8-D163-4A10-809D-9B9CA86B37B6}" type="pres">
      <dgm:prSet presAssocID="{2A1F5B17-12D3-4907-8F2B-65A7F23C6251}" presName="hierChild5" presStyleCnt="0"/>
      <dgm:spPr/>
    </dgm:pt>
    <dgm:pt modelId="{924F53B0-CD13-43FB-93EC-0E942155A4AE}" type="pres">
      <dgm:prSet presAssocID="{C4BB2BC9-718A-40F3-9CD2-A8E8FB59035B}" presName="Name37" presStyleLbl="parChTrans1D3" presStyleIdx="12" presStyleCnt="14"/>
      <dgm:spPr/>
    </dgm:pt>
    <dgm:pt modelId="{D12514F4-C399-40B0-A163-D8FA06F35465}" type="pres">
      <dgm:prSet presAssocID="{7F0BFB43-C4EA-45D4-B607-72A3873C5171}" presName="hierRoot2" presStyleCnt="0">
        <dgm:presLayoutVars>
          <dgm:hierBranch val="init"/>
        </dgm:presLayoutVars>
      </dgm:prSet>
      <dgm:spPr/>
    </dgm:pt>
    <dgm:pt modelId="{C03101FB-9596-46F5-AFAC-E310BF0ACB96}" type="pres">
      <dgm:prSet presAssocID="{7F0BFB43-C4EA-45D4-B607-72A3873C5171}" presName="rootComposite" presStyleCnt="0"/>
      <dgm:spPr/>
    </dgm:pt>
    <dgm:pt modelId="{78A5B9BE-8C89-49EC-A0CD-C0A342D1E6A9}" type="pres">
      <dgm:prSet presAssocID="{7F0BFB43-C4EA-45D4-B607-72A3873C5171}" presName="rootText" presStyleLbl="node3" presStyleIdx="12" presStyleCnt="14">
        <dgm:presLayoutVars>
          <dgm:chPref val="3"/>
        </dgm:presLayoutVars>
      </dgm:prSet>
      <dgm:spPr/>
    </dgm:pt>
    <dgm:pt modelId="{8A375C61-B5E2-4F4C-8809-2FAF8C4D5A5A}" type="pres">
      <dgm:prSet presAssocID="{7F0BFB43-C4EA-45D4-B607-72A3873C5171}" presName="rootConnector" presStyleLbl="node3" presStyleIdx="12" presStyleCnt="14"/>
      <dgm:spPr/>
    </dgm:pt>
    <dgm:pt modelId="{9080C7E2-06C9-4280-A7D6-FFA0AD8DD8EC}" type="pres">
      <dgm:prSet presAssocID="{7F0BFB43-C4EA-45D4-B607-72A3873C5171}" presName="hierChild4" presStyleCnt="0"/>
      <dgm:spPr/>
    </dgm:pt>
    <dgm:pt modelId="{2A1D0D07-9CB8-4B88-B03D-D74F033BBC04}" type="pres">
      <dgm:prSet presAssocID="{7F0BFB43-C4EA-45D4-B607-72A3873C5171}" presName="hierChild5" presStyleCnt="0"/>
      <dgm:spPr/>
    </dgm:pt>
    <dgm:pt modelId="{3BCAEBBA-4CFD-45DF-97CA-95F498E833E4}" type="pres">
      <dgm:prSet presAssocID="{9EDDD0AC-F3AA-4819-ACFC-7EC1B3AAE348}" presName="Name37" presStyleLbl="parChTrans1D3" presStyleIdx="13" presStyleCnt="14"/>
      <dgm:spPr/>
    </dgm:pt>
    <dgm:pt modelId="{E43EAD2B-4AB3-4903-A880-324FC8AAFF76}" type="pres">
      <dgm:prSet presAssocID="{0A52C63D-9F02-4C1B-9E84-FD0B7140FCA9}" presName="hierRoot2" presStyleCnt="0">
        <dgm:presLayoutVars>
          <dgm:hierBranch val="init"/>
        </dgm:presLayoutVars>
      </dgm:prSet>
      <dgm:spPr/>
    </dgm:pt>
    <dgm:pt modelId="{98ABCC86-57D8-4652-B7FF-13C6E29CF477}" type="pres">
      <dgm:prSet presAssocID="{0A52C63D-9F02-4C1B-9E84-FD0B7140FCA9}" presName="rootComposite" presStyleCnt="0"/>
      <dgm:spPr/>
    </dgm:pt>
    <dgm:pt modelId="{77561ED5-EF66-40AE-BE81-F0A842B394BD}" type="pres">
      <dgm:prSet presAssocID="{0A52C63D-9F02-4C1B-9E84-FD0B7140FCA9}" presName="rootText" presStyleLbl="node3" presStyleIdx="13" presStyleCnt="14">
        <dgm:presLayoutVars>
          <dgm:chPref val="3"/>
        </dgm:presLayoutVars>
      </dgm:prSet>
      <dgm:spPr/>
    </dgm:pt>
    <dgm:pt modelId="{42A510A9-4CF3-4534-AD32-20BFE4F60465}" type="pres">
      <dgm:prSet presAssocID="{0A52C63D-9F02-4C1B-9E84-FD0B7140FCA9}" presName="rootConnector" presStyleLbl="node3" presStyleIdx="13" presStyleCnt="14"/>
      <dgm:spPr/>
    </dgm:pt>
    <dgm:pt modelId="{AC7C3C3F-8BD3-46AC-8395-57F943CFC8FC}" type="pres">
      <dgm:prSet presAssocID="{0A52C63D-9F02-4C1B-9E84-FD0B7140FCA9}" presName="hierChild4" presStyleCnt="0"/>
      <dgm:spPr/>
    </dgm:pt>
    <dgm:pt modelId="{799B1BA5-37C3-43C5-9E0F-5680C6F782B6}" type="pres">
      <dgm:prSet presAssocID="{0A52C63D-9F02-4C1B-9E84-FD0B7140FCA9}" presName="hierChild5" presStyleCnt="0"/>
      <dgm:spPr/>
    </dgm:pt>
    <dgm:pt modelId="{C35E1214-A328-4E65-94C6-1C869C36D572}" type="pres">
      <dgm:prSet presAssocID="{630FC9FA-FB1B-4EF0-9A0F-690050466966}" presName="hierChild5" presStyleCnt="0"/>
      <dgm:spPr/>
    </dgm:pt>
    <dgm:pt modelId="{5FA74E11-97C8-42CD-B792-0E95EF8DD402}" type="pres">
      <dgm:prSet presAssocID="{AAF834F7-C6CC-4B69-956D-F97E6D4E786F}" presName="hierChild3" presStyleCnt="0"/>
      <dgm:spPr/>
    </dgm:pt>
  </dgm:ptLst>
  <dgm:cxnLst>
    <dgm:cxn modelId="{250B9500-4430-4373-91CE-86A6B4E0D233}" type="presOf" srcId="{F2A0A6E3-B49A-4BA2-939C-98B6AA31DAD8}" destId="{12647FEB-DBB5-4D99-B622-DC276AF7BB52}" srcOrd="1" destOrd="0" presId="urn:microsoft.com/office/officeart/2005/8/layout/orgChart1"/>
    <dgm:cxn modelId="{752C1104-6D36-413E-9FF4-D3FBBA114474}" type="presOf" srcId="{0A52C63D-9F02-4C1B-9E84-FD0B7140FCA9}" destId="{42A510A9-4CF3-4534-AD32-20BFE4F60465}" srcOrd="1" destOrd="0" presId="urn:microsoft.com/office/officeart/2005/8/layout/orgChart1"/>
    <dgm:cxn modelId="{622EB306-CC33-47E0-B456-D270EEC02E0B}" type="presOf" srcId="{A32C9FC9-E17D-4B7B-9C5D-0C6542914167}" destId="{DEAB4187-7CA4-432E-BA21-3DAA008010A0}" srcOrd="1" destOrd="0" presId="urn:microsoft.com/office/officeart/2005/8/layout/orgChart1"/>
    <dgm:cxn modelId="{0BA5430D-D72F-4EA6-BABD-52A702966774}" type="presOf" srcId="{C0B74741-D0CB-4D7A-B90F-FE249BD70A07}" destId="{3B9C7E39-5464-478B-A701-176AFCBE43C3}" srcOrd="1" destOrd="0" presId="urn:microsoft.com/office/officeart/2005/8/layout/orgChart1"/>
    <dgm:cxn modelId="{08553F0F-5008-4FE7-921D-315A2FAD8451}" type="presOf" srcId="{7F0BFB43-C4EA-45D4-B607-72A3873C5171}" destId="{78A5B9BE-8C89-49EC-A0CD-C0A342D1E6A9}" srcOrd="0" destOrd="0" presId="urn:microsoft.com/office/officeart/2005/8/layout/orgChart1"/>
    <dgm:cxn modelId="{A7094410-0896-46F3-A5FC-BD421ED7DC7A}" type="presOf" srcId="{15DA17D8-EE8E-45E3-8CE3-47F0DB79F608}" destId="{F38444B9-A7FC-4AC0-8848-91687BC05AEA}" srcOrd="0" destOrd="0" presId="urn:microsoft.com/office/officeart/2005/8/layout/orgChart1"/>
    <dgm:cxn modelId="{2FA8A710-36E4-445B-8CB1-1E265960D4AD}" type="presOf" srcId="{6555067C-C1FA-4DEF-943E-0C33B14B227D}" destId="{782D44BD-9E16-43D1-B13D-5A727CEBADDD}" srcOrd="1" destOrd="0" presId="urn:microsoft.com/office/officeart/2005/8/layout/orgChart1"/>
    <dgm:cxn modelId="{49857811-E922-4EBF-8CE4-220152CD8006}" type="presOf" srcId="{48B170C2-A237-46AA-A5B9-DE28F9F7A067}" destId="{63AEFEAD-FDFC-4C61-B8C8-2295E4382DDF}" srcOrd="1" destOrd="0" presId="urn:microsoft.com/office/officeart/2005/8/layout/orgChart1"/>
    <dgm:cxn modelId="{06A6B711-8C20-4682-A90E-54D5CDCCF691}" srcId="{630FC9FA-FB1B-4EF0-9A0F-690050466966}" destId="{0A52C63D-9F02-4C1B-9E84-FD0B7140FCA9}" srcOrd="2" destOrd="0" parTransId="{9EDDD0AC-F3AA-4819-ACFC-7EC1B3AAE348}" sibTransId="{C3D3EBA9-6B12-4F4E-9CEA-70B2BC844970}"/>
    <dgm:cxn modelId="{41F96713-A287-4DD0-AC3A-9375F795A66B}" type="presOf" srcId="{84382CBC-6701-4DBF-BE1C-CA1555BF9CFA}" destId="{E7AEFCBB-E117-40D5-B4C8-6AE64CB7173A}" srcOrd="1" destOrd="0" presId="urn:microsoft.com/office/officeart/2005/8/layout/orgChart1"/>
    <dgm:cxn modelId="{9F860F18-74B1-4860-9FE6-763674278587}" type="presOf" srcId="{C48D97AF-020F-455A-8D26-BB807ACE25C0}" destId="{4A6FC894-8772-4EE3-B7FB-CD9D8B98ABC2}" srcOrd="1" destOrd="0" presId="urn:microsoft.com/office/officeart/2005/8/layout/orgChart1"/>
    <dgm:cxn modelId="{F4F42519-408E-420C-892B-1EC1AB78A674}" type="presOf" srcId="{33FB9970-6306-4AD1-BF25-D604E3A2AE7F}" destId="{CB300C5F-FE66-4BB6-B264-1DB987404566}" srcOrd="0" destOrd="0" presId="urn:microsoft.com/office/officeart/2005/8/layout/orgChart1"/>
    <dgm:cxn modelId="{587C651A-CB0F-49F5-A8CB-DD0FCDC33C1B}" srcId="{BD9838BC-4C51-4311-A3A8-C808D84F72DF}" destId="{A7089613-8FB4-4812-B314-6D32182DBDA4}" srcOrd="0" destOrd="0" parTransId="{CA0B4E3D-2E01-42F2-A35D-B581D0EE35C5}" sibTransId="{875373BB-7844-4FD9-98AC-64C9B48EB542}"/>
    <dgm:cxn modelId="{DC6BD61A-54D1-4B0F-BB84-EFE7B970495E}" type="presOf" srcId="{6256216E-4DF3-4ABB-AF96-09504F49E92A}" destId="{3BB80F08-B523-4915-9042-1104A5C5D625}" srcOrd="0" destOrd="0" presId="urn:microsoft.com/office/officeart/2005/8/layout/orgChart1"/>
    <dgm:cxn modelId="{5403521E-E333-4B20-A7D5-A1C92CF05DE4}" type="presOf" srcId="{BD9838BC-4C51-4311-A3A8-C808D84F72DF}" destId="{08B40BEF-8F60-4AC6-B834-B97CAF3FED04}" srcOrd="0" destOrd="0" presId="urn:microsoft.com/office/officeart/2005/8/layout/orgChart1"/>
    <dgm:cxn modelId="{2693A61F-8098-477A-A1FF-301F21D3450E}" srcId="{48B170C2-A237-46AA-A5B9-DE28F9F7A067}" destId="{9C68F413-024A-4F01-9509-7F3899932CC2}" srcOrd="2" destOrd="0" parTransId="{76E550A4-172B-4D39-B293-8757EFF64C34}" sibTransId="{AB16F6C5-5F73-487C-B5CD-FC3A34B9CC51}"/>
    <dgm:cxn modelId="{957A2C20-743C-407D-B024-F2096E181D43}" type="presOf" srcId="{0A41F484-8C9A-49E7-AAF9-877585D069B9}" destId="{CE7A4016-1C8D-418C-82DB-E76550957D87}" srcOrd="0" destOrd="0" presId="urn:microsoft.com/office/officeart/2005/8/layout/orgChart1"/>
    <dgm:cxn modelId="{D6B17B25-FF7E-48D7-8EB1-F24F198E92CA}" type="presOf" srcId="{43B13022-6E2B-420F-8F0F-7823FC37A970}" destId="{67E69C52-8678-4623-9A4A-994EE5264DCD}" srcOrd="0" destOrd="0" presId="urn:microsoft.com/office/officeart/2005/8/layout/orgChart1"/>
    <dgm:cxn modelId="{4D90A329-8B19-4915-8358-9A7B91DA7EFB}" srcId="{48B170C2-A237-46AA-A5B9-DE28F9F7A067}" destId="{F87F50D0-6542-4D28-9059-81E96019B332}" srcOrd="3" destOrd="0" parTransId="{1CC6C11D-B09A-4525-B85A-6C190A998327}" sibTransId="{3318EC5B-5C6B-4745-B880-AFDB9BF928F8}"/>
    <dgm:cxn modelId="{2FAF7C2C-381A-40B5-9C2D-FD94676157B7}" type="presOf" srcId="{191EC261-5E2B-402C-92AF-AB7A34652839}" destId="{E4B80521-E04E-44EA-85D6-2A1AD32D027D}" srcOrd="0" destOrd="0" presId="urn:microsoft.com/office/officeart/2005/8/layout/orgChart1"/>
    <dgm:cxn modelId="{8ACD8C2C-DBDD-48A8-98B4-B19A620EC4CB}" type="presOf" srcId="{402CDBA0-FBBD-494D-9DC2-7C0757962CD8}" destId="{F752BC96-B727-4976-8940-D0B1AF77A7AF}" srcOrd="0" destOrd="0" presId="urn:microsoft.com/office/officeart/2005/8/layout/orgChart1"/>
    <dgm:cxn modelId="{E075892D-F89E-4F22-8563-078FBC16E8D3}" srcId="{43B13022-6E2B-420F-8F0F-7823FC37A970}" destId="{BD9838BC-4C51-4311-A3A8-C808D84F72DF}" srcOrd="2" destOrd="0" parTransId="{01306F6D-9C9F-471F-B12D-4D5891668875}" sibTransId="{9A21C16E-B30E-40B3-AF37-D31B57FDB542}"/>
    <dgm:cxn modelId="{A53D4832-73A8-47E3-8081-A21E56D0A18F}" srcId="{AAF834F7-C6CC-4B69-956D-F97E6D4E786F}" destId="{43B13022-6E2B-420F-8F0F-7823FC37A970}" srcOrd="2" destOrd="0" parTransId="{15DA17D8-EE8E-45E3-8CE3-47F0DB79F608}" sibTransId="{82CDCA74-9494-48E9-BC9B-D8748CA56B7D}"/>
    <dgm:cxn modelId="{1E32B932-866C-4C9F-8641-438FD40B71F0}" type="presOf" srcId="{F87F50D0-6542-4D28-9059-81E96019B332}" destId="{75DD12DB-6C45-4A25-A340-B5F4F642F7B3}" srcOrd="1" destOrd="0" presId="urn:microsoft.com/office/officeart/2005/8/layout/orgChart1"/>
    <dgm:cxn modelId="{BF5A0C33-3626-445E-B09B-DBE2005F2B15}" type="presOf" srcId="{D43CD47D-EED8-4F08-81F2-EFD581A4D408}" destId="{A7C7C9FC-6F69-419B-8572-37F3E2CC4DB8}" srcOrd="0" destOrd="0" presId="urn:microsoft.com/office/officeart/2005/8/layout/orgChart1"/>
    <dgm:cxn modelId="{2DC32533-C148-401E-BA6B-82DF1CDEFC54}" srcId="{AAF834F7-C6CC-4B69-956D-F97E6D4E786F}" destId="{F2A0A6E3-B49A-4BA2-939C-98B6AA31DAD8}" srcOrd="0" destOrd="0" parTransId="{F4A3779E-E297-42BF-9D24-E687013EBAC0}" sibTransId="{085EFD8C-7832-4FD3-99EC-2EDFC48DB192}"/>
    <dgm:cxn modelId="{C97E8534-17BA-413F-BC15-219495DDCD2B}" type="presOf" srcId="{3ECEBCCF-C365-4654-8CE9-07E40FC85A07}" destId="{0B0CEECA-6395-45AD-8038-31D9F2371F09}" srcOrd="0" destOrd="0" presId="urn:microsoft.com/office/officeart/2005/8/layout/orgChart1"/>
    <dgm:cxn modelId="{89062B38-9898-402C-8CDA-D5A433FC8737}" srcId="{630FC9FA-FB1B-4EF0-9A0F-690050466966}" destId="{7F0BFB43-C4EA-45D4-B607-72A3873C5171}" srcOrd="1" destOrd="0" parTransId="{C4BB2BC9-718A-40F3-9CD2-A8E8FB59035B}" sibTransId="{368C46D6-E681-4417-8150-22CEDB8C34B8}"/>
    <dgm:cxn modelId="{04E08838-3360-42DB-B2BC-E9BDBA682E5B}" type="presOf" srcId="{575FAC9E-50D0-473B-A229-A38CB1964F74}" destId="{F668F5C2-710D-4AED-867A-8435CB5AFCCB}" srcOrd="0" destOrd="0" presId="urn:microsoft.com/office/officeart/2005/8/layout/orgChart1"/>
    <dgm:cxn modelId="{2D5A583C-2334-406E-9A3A-EBD5163A6BA2}" type="presOf" srcId="{B6E8AB37-73E3-439F-9321-2D2E856A4C7A}" destId="{81CEF904-E695-418F-91FD-920C3D2A4BB4}" srcOrd="0" destOrd="0" presId="urn:microsoft.com/office/officeart/2005/8/layout/orgChart1"/>
    <dgm:cxn modelId="{345AE63D-0A26-4B32-8DC2-1E1C2B31FC3F}" type="presOf" srcId="{F3BC9A57-735E-4680-BA91-BEFF2F2D3491}" destId="{D3267999-18F3-4EEB-BB09-7F3D234F5535}" srcOrd="0" destOrd="0" presId="urn:microsoft.com/office/officeart/2005/8/layout/orgChart1"/>
    <dgm:cxn modelId="{876C6362-95AB-424B-A220-5328D114ADEA}" type="presOf" srcId="{9C546554-6DF0-4CAB-A035-D0E06E49E8C8}" destId="{0E276A82-94AE-4F09-9522-60DD7ED69C2E}" srcOrd="0" destOrd="0" presId="urn:microsoft.com/office/officeart/2005/8/layout/orgChart1"/>
    <dgm:cxn modelId="{0B2F9945-2DD5-4EF0-949C-5E3F29DE89A9}" type="presOf" srcId="{6068CE19-5176-43AF-A303-A41FD38C0507}" destId="{25198B57-B060-430F-A92A-BD8A3433F2AD}" srcOrd="1" destOrd="0" presId="urn:microsoft.com/office/officeart/2005/8/layout/orgChart1"/>
    <dgm:cxn modelId="{5BE3B546-8BD5-4C8B-A41D-958EE6E2FA5A}" type="presOf" srcId="{F4A3779E-E297-42BF-9D24-E687013EBAC0}" destId="{45E8DACF-1038-4D86-88C6-F5ACE862136F}" srcOrd="0" destOrd="0" presId="urn:microsoft.com/office/officeart/2005/8/layout/orgChart1"/>
    <dgm:cxn modelId="{6F80134B-3C96-432E-A210-8E0D02BAF226}" srcId="{630FC9FA-FB1B-4EF0-9A0F-690050466966}" destId="{2A1F5B17-12D3-4907-8F2B-65A7F23C6251}" srcOrd="0" destOrd="0" parTransId="{C17D737A-E365-4661-B2EB-9DB7976302A8}" sibTransId="{E65CF6C4-296A-4B61-86BB-EA9342889496}"/>
    <dgm:cxn modelId="{FCDDA077-53A6-427B-921A-4E457ECA5E40}" srcId="{48B170C2-A237-46AA-A5B9-DE28F9F7A067}" destId="{A32C9FC9-E17D-4B7B-9C5D-0C6542914167}" srcOrd="1" destOrd="0" parTransId="{F3BC9A57-735E-4680-BA91-BEFF2F2D3491}" sibTransId="{E5A9FF50-17F7-4382-99CA-A0F22076BABC}"/>
    <dgm:cxn modelId="{59BAEF7C-B331-48AC-AF3B-67D598E866BA}" srcId="{84382CBC-6701-4DBF-BE1C-CA1555BF9CFA}" destId="{C0B74741-D0CB-4D7A-B90F-FE249BD70A07}" srcOrd="2" destOrd="0" parTransId="{191EC261-5E2B-402C-92AF-AB7A34652839}" sibTransId="{279DA525-DE93-4CB7-8379-0DC3A8F8C9A2}"/>
    <dgm:cxn modelId="{EA09BB81-07C0-4A07-85C2-63F39C5424F8}" type="presOf" srcId="{C0B74741-D0CB-4D7A-B90F-FE249BD70A07}" destId="{D9FBA783-2F85-4FFC-A5EA-2BFA95AD2CF1}" srcOrd="0" destOrd="0" presId="urn:microsoft.com/office/officeart/2005/8/layout/orgChart1"/>
    <dgm:cxn modelId="{AE87EF86-DABF-4B4F-BB8C-0B58D9A8FC82}" srcId="{43B13022-6E2B-420F-8F0F-7823FC37A970}" destId="{575FAC9E-50D0-473B-A229-A38CB1964F74}" srcOrd="0" destOrd="0" parTransId="{01E65F81-7A21-4177-95F4-C9D29430DB90}" sibTransId="{B24BA10C-3519-44AB-9CDF-88975CD75882}"/>
    <dgm:cxn modelId="{EB8D2E87-705E-4D67-AE04-DD7267F7D4C4}" type="presOf" srcId="{43B13022-6E2B-420F-8F0F-7823FC37A970}" destId="{5BF9D21A-7B3C-4177-808C-A573CBE2CE0B}" srcOrd="1" destOrd="0" presId="urn:microsoft.com/office/officeart/2005/8/layout/orgChart1"/>
    <dgm:cxn modelId="{14030188-49A4-4501-8CA9-8F92C5FE66AA}" type="presOf" srcId="{1A75E319-8B09-4F9B-BB8A-05E711FE5DEF}" destId="{ABA18247-DCAD-45C2-AEAD-C586C1EBFEB7}" srcOrd="0" destOrd="0" presId="urn:microsoft.com/office/officeart/2005/8/layout/orgChart1"/>
    <dgm:cxn modelId="{9C9A388A-8F8E-4D07-B835-4BD49D59FD3F}" type="presOf" srcId="{A32C9FC9-E17D-4B7B-9C5D-0C6542914167}" destId="{8D44E195-EA4A-4BC5-9A8F-0C8ADC3F8A15}" srcOrd="0" destOrd="0" presId="urn:microsoft.com/office/officeart/2005/8/layout/orgChart1"/>
    <dgm:cxn modelId="{A5B1FD8A-365B-47E0-B13C-4D143B764FE2}" type="presOf" srcId="{2A1F5B17-12D3-4907-8F2B-65A7F23C6251}" destId="{EABFC265-DCFD-46C5-AEBF-754D899CADEA}" srcOrd="0" destOrd="0" presId="urn:microsoft.com/office/officeart/2005/8/layout/orgChart1"/>
    <dgm:cxn modelId="{4A16DD8C-D845-4AE2-A1E0-DE7B64807203}" type="presOf" srcId="{7F0BFB43-C4EA-45D4-B607-72A3873C5171}" destId="{8A375C61-B5E2-4F4C-8809-2FAF8C4D5A5A}" srcOrd="1" destOrd="0" presId="urn:microsoft.com/office/officeart/2005/8/layout/orgChart1"/>
    <dgm:cxn modelId="{2C97768D-7745-4C58-8DB9-0C0887C37452}" type="presOf" srcId="{DF1EC0FE-3A4F-4D77-AB6D-24DAB9991BD9}" destId="{41C10929-ED5F-4F89-B166-3AEDCF13B1BC}" srcOrd="0" destOrd="0" presId="urn:microsoft.com/office/officeart/2005/8/layout/orgChart1"/>
    <dgm:cxn modelId="{8CC5648F-9BAF-4090-9292-17AA24CD48AC}" type="presOf" srcId="{6068CE19-5176-43AF-A303-A41FD38C0507}" destId="{AD58C648-AA09-45F1-9540-7A771B704FAE}" srcOrd="0" destOrd="0" presId="urn:microsoft.com/office/officeart/2005/8/layout/orgChart1"/>
    <dgm:cxn modelId="{F2B62893-852E-48F1-8FF3-05DCF705870B}" srcId="{AAF834F7-C6CC-4B69-956D-F97E6D4E786F}" destId="{84382CBC-6701-4DBF-BE1C-CA1555BF9CFA}" srcOrd="1" destOrd="0" parTransId="{1236292E-629E-440E-BDE0-9E0DC208EF63}" sibTransId="{1467C0E4-8E0C-49B5-B87E-352053A51D0C}"/>
    <dgm:cxn modelId="{3D088D93-4CDC-484D-AF17-A518CAEF31DD}" type="presOf" srcId="{76E550A4-172B-4D39-B293-8757EFF64C34}" destId="{BE27A3E5-6815-437C-A1CD-1357BD6C6F06}" srcOrd="0" destOrd="0" presId="urn:microsoft.com/office/officeart/2005/8/layout/orgChart1"/>
    <dgm:cxn modelId="{745ECF95-49B7-484D-A034-1BDA28E5D693}" srcId="{AAF834F7-C6CC-4B69-956D-F97E6D4E786F}" destId="{630FC9FA-FB1B-4EF0-9A0F-690050466966}" srcOrd="4" destOrd="0" parTransId="{B6E8AB37-73E3-439F-9321-2D2E856A4C7A}" sibTransId="{B36EAD95-8B8A-4993-92E7-29FDAD675A7D}"/>
    <dgm:cxn modelId="{560D6A99-3895-4162-AD1C-98558B0B90F8}" srcId="{84382CBC-6701-4DBF-BE1C-CA1555BF9CFA}" destId="{DF1EC0FE-3A4F-4D77-AB6D-24DAB9991BD9}" srcOrd="1" destOrd="0" parTransId="{1A75E319-8B09-4F9B-BB8A-05E711FE5DEF}" sibTransId="{518431DB-1A82-477E-9066-B6EE9AA05D6A}"/>
    <dgm:cxn modelId="{9A36E69A-E7A0-4837-87A6-3E549921A9A6}" srcId="{AAF834F7-C6CC-4B69-956D-F97E6D4E786F}" destId="{48B170C2-A237-46AA-A5B9-DE28F9F7A067}" srcOrd="3" destOrd="0" parTransId="{3ECEBCCF-C365-4654-8CE9-07E40FC85A07}" sibTransId="{792A29F0-6602-4CFA-A28C-DE5C90463DF8}"/>
    <dgm:cxn modelId="{3E8D529C-35E1-4EC5-8681-8CD8FE39CDCD}" type="presOf" srcId="{402CDBA0-FBBD-494D-9DC2-7C0757962CD8}" destId="{FD0B2B85-128B-4BAA-B75C-F028C49348CB}" srcOrd="1" destOrd="0" presId="urn:microsoft.com/office/officeart/2005/8/layout/orgChart1"/>
    <dgm:cxn modelId="{D025CD9F-D30A-4F1E-8026-F3BFAC097E8B}" type="presOf" srcId="{768A62FA-EA17-4109-A3B3-A565146BA7B5}" destId="{F1F23C77-C71C-44AC-9AE9-6966C9D186AC}" srcOrd="0" destOrd="0" presId="urn:microsoft.com/office/officeart/2005/8/layout/orgChart1"/>
    <dgm:cxn modelId="{2CE2E9A2-7AA8-484A-A36B-0D0B8E610F9E}" type="presOf" srcId="{48B170C2-A237-46AA-A5B9-DE28F9F7A067}" destId="{FC231194-8007-44B8-8F7B-5AFB1AB03912}" srcOrd="0" destOrd="0" presId="urn:microsoft.com/office/officeart/2005/8/layout/orgChart1"/>
    <dgm:cxn modelId="{18C3A4A6-BC6A-4E61-A35A-14BA86A3C31B}" type="presOf" srcId="{2A1F5B17-12D3-4907-8F2B-65A7F23C6251}" destId="{48A0BAF6-99C0-4AE9-A591-1A02DD38E9E9}" srcOrd="1" destOrd="0" presId="urn:microsoft.com/office/officeart/2005/8/layout/orgChart1"/>
    <dgm:cxn modelId="{83F6F9A7-B16D-4BEF-9536-3182CE327386}" type="presOf" srcId="{9EDDD0AC-F3AA-4819-ACFC-7EC1B3AAE348}" destId="{3BCAEBBA-4CFD-45DF-97CA-95F498E833E4}" srcOrd="0" destOrd="0" presId="urn:microsoft.com/office/officeart/2005/8/layout/orgChart1"/>
    <dgm:cxn modelId="{8772F5A8-209D-46CA-8808-B8496F404341}" type="presOf" srcId="{C17D737A-E365-4661-B2EB-9DB7976302A8}" destId="{1A569F15-4EC0-44F5-9932-E0F562CC5CA4}" srcOrd="0" destOrd="0" presId="urn:microsoft.com/office/officeart/2005/8/layout/orgChart1"/>
    <dgm:cxn modelId="{992273AA-9ABB-468B-A6FE-F0578FAE5D7D}" type="presOf" srcId="{575FAC9E-50D0-473B-A229-A38CB1964F74}" destId="{8CA6F7F2-5F2F-4C5D-8AB2-E91B42922754}" srcOrd="1" destOrd="0" presId="urn:microsoft.com/office/officeart/2005/8/layout/orgChart1"/>
    <dgm:cxn modelId="{336AFEAD-CDA1-44A0-9156-CB05DC8AF895}" type="presOf" srcId="{CA0B4E3D-2E01-42F2-A35D-B581D0EE35C5}" destId="{1E1C363E-ECB4-460B-B28C-9C799BF6D0AF}" srcOrd="0" destOrd="0" presId="urn:microsoft.com/office/officeart/2005/8/layout/orgChart1"/>
    <dgm:cxn modelId="{A4CE37AE-ABF5-418B-95E5-93DF85D92254}" type="presOf" srcId="{0A52C63D-9F02-4C1B-9E84-FD0B7140FCA9}" destId="{77561ED5-EF66-40AE-BE81-F0A842B394BD}" srcOrd="0" destOrd="0" presId="urn:microsoft.com/office/officeart/2005/8/layout/orgChart1"/>
    <dgm:cxn modelId="{B2C506AF-76A6-4E3B-839B-B5E9B86C1251}" srcId="{D43CD47D-EED8-4F08-81F2-EFD581A4D408}" destId="{AAF834F7-C6CC-4B69-956D-F97E6D4E786F}" srcOrd="0" destOrd="0" parTransId="{025D8419-23F7-4466-8C01-4CBF98328693}" sibTransId="{90B7EA82-2E50-458A-BFAF-3E67FD10F005}"/>
    <dgm:cxn modelId="{3652C4B1-3FC7-4EEC-BCB9-69F5EA28EE1C}" type="presOf" srcId="{F87F50D0-6542-4D28-9059-81E96019B332}" destId="{B6FB896E-EC0B-4B54-A86E-F3F83CFCFD79}" srcOrd="0" destOrd="0" presId="urn:microsoft.com/office/officeart/2005/8/layout/orgChart1"/>
    <dgm:cxn modelId="{3A4F04B3-A464-41C2-8343-92FEC0DC75BC}" type="presOf" srcId="{01E65F81-7A21-4177-95F4-C9D29430DB90}" destId="{D08D41D5-3420-46A3-BDED-885AC310AD0A}" srcOrd="0" destOrd="0" presId="urn:microsoft.com/office/officeart/2005/8/layout/orgChart1"/>
    <dgm:cxn modelId="{CDDD1DB6-B52E-44E6-865A-B16824197099}" type="presOf" srcId="{1236292E-629E-440E-BDE0-9E0DC208EF63}" destId="{6C31A806-F403-44BD-8DCF-74A6DCCD0B34}" srcOrd="0" destOrd="0" presId="urn:microsoft.com/office/officeart/2005/8/layout/orgChart1"/>
    <dgm:cxn modelId="{77594AB6-CE03-4F93-B271-B13F0D2E3425}" type="presOf" srcId="{C4BB2BC9-718A-40F3-9CD2-A8E8FB59035B}" destId="{924F53B0-CD13-43FB-93EC-0E942155A4AE}" srcOrd="0" destOrd="0" presId="urn:microsoft.com/office/officeart/2005/8/layout/orgChart1"/>
    <dgm:cxn modelId="{493570B6-F807-471C-A17F-DCBE5F9410AD}" type="presOf" srcId="{630FC9FA-FB1B-4EF0-9A0F-690050466966}" destId="{0641C80C-D4BF-4F03-856E-1CC4CF8419B8}" srcOrd="1" destOrd="0" presId="urn:microsoft.com/office/officeart/2005/8/layout/orgChart1"/>
    <dgm:cxn modelId="{3130FCB7-6676-4713-840E-04C1A6B4C1F1}" type="presOf" srcId="{BD9838BC-4C51-4311-A3A8-C808D84F72DF}" destId="{66B9B935-0AA0-4BCF-BCA9-824A7390FE22}" srcOrd="1" destOrd="0" presId="urn:microsoft.com/office/officeart/2005/8/layout/orgChart1"/>
    <dgm:cxn modelId="{AC95D8BD-FD76-44CA-8943-134AF460FDA3}" type="presOf" srcId="{9C68F413-024A-4F01-9509-7F3899932CC2}" destId="{076FD230-69AE-4E81-B483-1A0C9CA9BAB8}" srcOrd="1" destOrd="0" presId="urn:microsoft.com/office/officeart/2005/8/layout/orgChart1"/>
    <dgm:cxn modelId="{416007BF-9205-45CF-88D9-9F2B08772640}" type="presOf" srcId="{A7089613-8FB4-4812-B314-6D32182DBDA4}" destId="{95F86678-F02E-42C7-839C-8EE1C10FD719}" srcOrd="1" destOrd="0" presId="urn:microsoft.com/office/officeart/2005/8/layout/orgChart1"/>
    <dgm:cxn modelId="{274A65C0-F706-4A82-9816-A77FC7CEFB18}" type="presOf" srcId="{6256216E-4DF3-4ABB-AF96-09504F49E92A}" destId="{4563EC2E-5096-4D62-9429-0AA6D3A25C9E}" srcOrd="1" destOrd="0" presId="urn:microsoft.com/office/officeart/2005/8/layout/orgChart1"/>
    <dgm:cxn modelId="{C8A6ACC1-20DF-4798-B88E-00E72AD9BBE7}" type="presOf" srcId="{1CC6C11D-B09A-4525-B85A-6C190A998327}" destId="{52DE5768-DDE2-4C35-BA86-B78DCB6B6AE5}" srcOrd="0" destOrd="0" presId="urn:microsoft.com/office/officeart/2005/8/layout/orgChart1"/>
    <dgm:cxn modelId="{98EBBCC4-AE7D-4161-9849-C7BEC98D52C2}" srcId="{43B13022-6E2B-420F-8F0F-7823FC37A970}" destId="{6068CE19-5176-43AF-A303-A41FD38C0507}" srcOrd="1" destOrd="0" parTransId="{768A62FA-EA17-4109-A3B3-A565146BA7B5}" sibTransId="{F471BFCA-6863-436D-A8CA-504137B86577}"/>
    <dgm:cxn modelId="{E40409CC-6087-4072-AE89-B49055BD8B53}" type="presOf" srcId="{C48D97AF-020F-455A-8D26-BB807ACE25C0}" destId="{B25B886D-A215-4D23-8991-597B33BAB0C9}" srcOrd="0" destOrd="0" presId="urn:microsoft.com/office/officeart/2005/8/layout/orgChart1"/>
    <dgm:cxn modelId="{57CE27CF-63A7-49FA-ACF1-3CA6696DA3F6}" type="presOf" srcId="{F2A0A6E3-B49A-4BA2-939C-98B6AA31DAD8}" destId="{ED2BDC0B-1F82-4C34-B9A7-902DE8C4E73E}" srcOrd="0" destOrd="0" presId="urn:microsoft.com/office/officeart/2005/8/layout/orgChart1"/>
    <dgm:cxn modelId="{1949FDD1-8500-42A7-9844-C4E15CFA68CF}" type="presOf" srcId="{01306F6D-9C9F-471F-B12D-4D5891668875}" destId="{A097AB5A-DE55-4C30-8966-3BEFC83AE65B}" srcOrd="0" destOrd="0" presId="urn:microsoft.com/office/officeart/2005/8/layout/orgChart1"/>
    <dgm:cxn modelId="{98070AD2-17A4-4396-9740-E65AB0CD08F1}" type="presOf" srcId="{AAF834F7-C6CC-4B69-956D-F97E6D4E786F}" destId="{A834414F-C4C1-4E92-963D-495F13307380}" srcOrd="0" destOrd="0" presId="urn:microsoft.com/office/officeart/2005/8/layout/orgChart1"/>
    <dgm:cxn modelId="{5FD8F8D5-4DA5-408B-A126-5C64AA9D7267}" type="presOf" srcId="{F5194B86-7DD5-46E1-BDA6-6412AC7584B2}" destId="{4EF429CA-E872-44D1-9425-7A9330FA6F24}" srcOrd="0" destOrd="0" presId="urn:microsoft.com/office/officeart/2005/8/layout/orgChart1"/>
    <dgm:cxn modelId="{1271EFD6-AE29-4029-8F6F-BC5D9DE6F14D}" srcId="{84382CBC-6701-4DBF-BE1C-CA1555BF9CFA}" destId="{6555067C-C1FA-4DEF-943E-0C33B14B227D}" srcOrd="0" destOrd="0" parTransId="{0A41F484-8C9A-49E7-AAF9-877585D069B9}" sibTransId="{912F68E5-060B-4A9E-8049-96926D7D768F}"/>
    <dgm:cxn modelId="{E1DB6ED8-09D6-40D3-891E-22193F4A4EC6}" type="presOf" srcId="{84382CBC-6701-4DBF-BE1C-CA1555BF9CFA}" destId="{54ED1C57-0953-411B-AAB3-16DFA0B6AB96}" srcOrd="0" destOrd="0" presId="urn:microsoft.com/office/officeart/2005/8/layout/orgChart1"/>
    <dgm:cxn modelId="{F520D2DE-23F9-4BFB-948D-30E946E331F1}" type="presOf" srcId="{6555067C-C1FA-4DEF-943E-0C33B14B227D}" destId="{CDD69731-BE6F-4FF9-95E2-A162A8637C58}" srcOrd="0" destOrd="0" presId="urn:microsoft.com/office/officeart/2005/8/layout/orgChart1"/>
    <dgm:cxn modelId="{A9A4A3E0-F6E1-4787-BD17-3BFD85E33A86}" srcId="{F2A0A6E3-B49A-4BA2-939C-98B6AA31DAD8}" destId="{6256216E-4DF3-4ABB-AF96-09504F49E92A}" srcOrd="0" destOrd="0" parTransId="{9C546554-6DF0-4CAB-A035-D0E06E49E8C8}" sibTransId="{EC6A8710-DBCF-4275-88F6-5B82057FDCC8}"/>
    <dgm:cxn modelId="{3AAE44E3-F3C2-4661-94CD-5C717281CABC}" type="presOf" srcId="{630FC9FA-FB1B-4EF0-9A0F-690050466966}" destId="{4BED5108-71F0-44C9-8784-D3EEACAB0CC3}" srcOrd="0" destOrd="0" presId="urn:microsoft.com/office/officeart/2005/8/layout/orgChart1"/>
    <dgm:cxn modelId="{1BCE09EA-7B00-4DD6-B86E-6073B6C238B8}" srcId="{48B170C2-A237-46AA-A5B9-DE28F9F7A067}" destId="{C48D97AF-020F-455A-8D26-BB807ACE25C0}" srcOrd="0" destOrd="0" parTransId="{F5194B86-7DD5-46E1-BDA6-6412AC7584B2}" sibTransId="{A7792ECC-40BB-4ACD-B4E4-84FAC7FBEDA2}"/>
    <dgm:cxn modelId="{D1FA1BEA-32F1-4731-848F-70A7B1566A8D}" type="presOf" srcId="{DF1EC0FE-3A4F-4D77-AB6D-24DAB9991BD9}" destId="{F0EF4D76-557E-4A58-8AE5-FBF1F70FBC9E}" srcOrd="1" destOrd="0" presId="urn:microsoft.com/office/officeart/2005/8/layout/orgChart1"/>
    <dgm:cxn modelId="{175A8AEC-641D-4148-8999-E65912570952}" type="presOf" srcId="{AAF834F7-C6CC-4B69-956D-F97E6D4E786F}" destId="{ADEE6A24-76FB-4C66-8811-2F05D84D55EA}" srcOrd="1" destOrd="0" presId="urn:microsoft.com/office/officeart/2005/8/layout/orgChart1"/>
    <dgm:cxn modelId="{9F8B9CEE-FD0F-4B77-8CD9-E077B9272C67}" type="presOf" srcId="{A7089613-8FB4-4812-B314-6D32182DBDA4}" destId="{0796ED97-B729-4DC4-B0D8-088A3755074D}" srcOrd="0" destOrd="0" presId="urn:microsoft.com/office/officeart/2005/8/layout/orgChart1"/>
    <dgm:cxn modelId="{1CD837F6-FABB-4E17-9587-7FE0B05BC96F}" srcId="{6068CE19-5176-43AF-A303-A41FD38C0507}" destId="{402CDBA0-FBBD-494D-9DC2-7C0757962CD8}" srcOrd="0" destOrd="0" parTransId="{33FB9970-6306-4AD1-BF25-D604E3A2AE7F}" sibTransId="{2A66A0D4-3A51-4C4A-A5B3-A4F1E707CE54}"/>
    <dgm:cxn modelId="{A54049F8-CF88-47A5-9C79-C69206618E46}" type="presOf" srcId="{9C68F413-024A-4F01-9509-7F3899932CC2}" destId="{F392B3C7-9CDA-4BEE-8B02-3749AF865571}" srcOrd="0" destOrd="0" presId="urn:microsoft.com/office/officeart/2005/8/layout/orgChart1"/>
    <dgm:cxn modelId="{A7E5F7AA-B874-4845-BCA6-A302EE39152B}" type="presParOf" srcId="{A7C7C9FC-6F69-419B-8572-37F3E2CC4DB8}" destId="{3697DA6A-0468-4CC2-83F2-05350582C77B}" srcOrd="0" destOrd="0" presId="urn:microsoft.com/office/officeart/2005/8/layout/orgChart1"/>
    <dgm:cxn modelId="{DDA6ECF8-E6F6-4DA1-ACC0-ADA8B5A6005B}" type="presParOf" srcId="{3697DA6A-0468-4CC2-83F2-05350582C77B}" destId="{C7AC8892-C5F4-448C-A54D-2FC42DD8F4F9}" srcOrd="0" destOrd="0" presId="urn:microsoft.com/office/officeart/2005/8/layout/orgChart1"/>
    <dgm:cxn modelId="{824F080F-2509-4F6C-B571-C363F769D4AB}" type="presParOf" srcId="{C7AC8892-C5F4-448C-A54D-2FC42DD8F4F9}" destId="{A834414F-C4C1-4E92-963D-495F13307380}" srcOrd="0" destOrd="0" presId="urn:microsoft.com/office/officeart/2005/8/layout/orgChart1"/>
    <dgm:cxn modelId="{AC06C479-5A64-4FB6-AA09-04AFD38A12CD}" type="presParOf" srcId="{C7AC8892-C5F4-448C-A54D-2FC42DD8F4F9}" destId="{ADEE6A24-76FB-4C66-8811-2F05D84D55EA}" srcOrd="1" destOrd="0" presId="urn:microsoft.com/office/officeart/2005/8/layout/orgChart1"/>
    <dgm:cxn modelId="{07C9360A-4B11-479D-A33B-4C2FCE053527}" type="presParOf" srcId="{3697DA6A-0468-4CC2-83F2-05350582C77B}" destId="{28FBDB3E-2E05-4E7C-B65B-7F517CB7F5F2}" srcOrd="1" destOrd="0" presId="urn:microsoft.com/office/officeart/2005/8/layout/orgChart1"/>
    <dgm:cxn modelId="{4E929E3B-D4BB-4080-9D19-441E55ED378D}" type="presParOf" srcId="{28FBDB3E-2E05-4E7C-B65B-7F517CB7F5F2}" destId="{45E8DACF-1038-4D86-88C6-F5ACE862136F}" srcOrd="0" destOrd="0" presId="urn:microsoft.com/office/officeart/2005/8/layout/orgChart1"/>
    <dgm:cxn modelId="{FEA7913D-A18B-4906-AA93-419E3E802561}" type="presParOf" srcId="{28FBDB3E-2E05-4E7C-B65B-7F517CB7F5F2}" destId="{1FCAB2ED-2641-42BD-AA51-D3CB621F5CB5}" srcOrd="1" destOrd="0" presId="urn:microsoft.com/office/officeart/2005/8/layout/orgChart1"/>
    <dgm:cxn modelId="{E0AE4354-EF1D-477D-86EA-9D67D6C01D57}" type="presParOf" srcId="{1FCAB2ED-2641-42BD-AA51-D3CB621F5CB5}" destId="{DCBAEECE-EAE9-43CF-90C4-B3577861D442}" srcOrd="0" destOrd="0" presId="urn:microsoft.com/office/officeart/2005/8/layout/orgChart1"/>
    <dgm:cxn modelId="{F3AF5611-8AC1-43B8-9699-5686FD3CC4D0}" type="presParOf" srcId="{DCBAEECE-EAE9-43CF-90C4-B3577861D442}" destId="{ED2BDC0B-1F82-4C34-B9A7-902DE8C4E73E}" srcOrd="0" destOrd="0" presId="urn:microsoft.com/office/officeart/2005/8/layout/orgChart1"/>
    <dgm:cxn modelId="{5A26AAE6-1CAC-4855-A8E4-6183853C73FD}" type="presParOf" srcId="{DCBAEECE-EAE9-43CF-90C4-B3577861D442}" destId="{12647FEB-DBB5-4D99-B622-DC276AF7BB52}" srcOrd="1" destOrd="0" presId="urn:microsoft.com/office/officeart/2005/8/layout/orgChart1"/>
    <dgm:cxn modelId="{C6A80295-82BA-41C6-8FE7-5ADE6F82F699}" type="presParOf" srcId="{1FCAB2ED-2641-42BD-AA51-D3CB621F5CB5}" destId="{DD9F64B6-766A-476B-9526-B4742B728F61}" srcOrd="1" destOrd="0" presId="urn:microsoft.com/office/officeart/2005/8/layout/orgChart1"/>
    <dgm:cxn modelId="{9DE8EFE1-3003-4CBC-BFFE-DBBAA7E94FBA}" type="presParOf" srcId="{DD9F64B6-766A-476B-9526-B4742B728F61}" destId="{0E276A82-94AE-4F09-9522-60DD7ED69C2E}" srcOrd="0" destOrd="0" presId="urn:microsoft.com/office/officeart/2005/8/layout/orgChart1"/>
    <dgm:cxn modelId="{E1076E96-4E07-4D1D-B87D-813929484808}" type="presParOf" srcId="{DD9F64B6-766A-476B-9526-B4742B728F61}" destId="{B621A190-AAEC-4C6F-A9FC-3AB94E6DF4DF}" srcOrd="1" destOrd="0" presId="urn:microsoft.com/office/officeart/2005/8/layout/orgChart1"/>
    <dgm:cxn modelId="{3DAE395D-D6AD-480D-B420-74C9A8AA3069}" type="presParOf" srcId="{B621A190-AAEC-4C6F-A9FC-3AB94E6DF4DF}" destId="{E6FE3C1C-FA7A-4703-8C24-8F5EE02346CA}" srcOrd="0" destOrd="0" presId="urn:microsoft.com/office/officeart/2005/8/layout/orgChart1"/>
    <dgm:cxn modelId="{C9B2E958-5373-40AA-A82F-81FF4D356D73}" type="presParOf" srcId="{E6FE3C1C-FA7A-4703-8C24-8F5EE02346CA}" destId="{3BB80F08-B523-4915-9042-1104A5C5D625}" srcOrd="0" destOrd="0" presId="urn:microsoft.com/office/officeart/2005/8/layout/orgChart1"/>
    <dgm:cxn modelId="{0AEBBA5E-6F24-488E-AEC5-A94E27E98781}" type="presParOf" srcId="{E6FE3C1C-FA7A-4703-8C24-8F5EE02346CA}" destId="{4563EC2E-5096-4D62-9429-0AA6D3A25C9E}" srcOrd="1" destOrd="0" presId="urn:microsoft.com/office/officeart/2005/8/layout/orgChart1"/>
    <dgm:cxn modelId="{8369CC6E-0305-41E2-81C0-6F0D78BDF361}" type="presParOf" srcId="{B621A190-AAEC-4C6F-A9FC-3AB94E6DF4DF}" destId="{ACCCC2A9-D6F6-47AF-80E8-441A9716B640}" srcOrd="1" destOrd="0" presId="urn:microsoft.com/office/officeart/2005/8/layout/orgChart1"/>
    <dgm:cxn modelId="{82A94E33-75CB-4440-901F-3F0E0257C7E2}" type="presParOf" srcId="{B621A190-AAEC-4C6F-A9FC-3AB94E6DF4DF}" destId="{6981AB6C-71FA-442F-AFA8-6D715860073A}" srcOrd="2" destOrd="0" presId="urn:microsoft.com/office/officeart/2005/8/layout/orgChart1"/>
    <dgm:cxn modelId="{9A234550-56CD-4363-85A8-D60C911BDE88}" type="presParOf" srcId="{1FCAB2ED-2641-42BD-AA51-D3CB621F5CB5}" destId="{1B374723-D572-4DD8-864E-2F1311D29480}" srcOrd="2" destOrd="0" presId="urn:microsoft.com/office/officeart/2005/8/layout/orgChart1"/>
    <dgm:cxn modelId="{0A9EA455-C089-4592-B301-EE7ED5D9A960}" type="presParOf" srcId="{28FBDB3E-2E05-4E7C-B65B-7F517CB7F5F2}" destId="{6C31A806-F403-44BD-8DCF-74A6DCCD0B34}" srcOrd="2" destOrd="0" presId="urn:microsoft.com/office/officeart/2005/8/layout/orgChart1"/>
    <dgm:cxn modelId="{20D80BD2-C586-4F45-B905-6202B03C9A73}" type="presParOf" srcId="{28FBDB3E-2E05-4E7C-B65B-7F517CB7F5F2}" destId="{57749EAA-10E3-4BA3-B23A-D6D89921DBD7}" srcOrd="3" destOrd="0" presId="urn:microsoft.com/office/officeart/2005/8/layout/orgChart1"/>
    <dgm:cxn modelId="{E02D399A-3F33-422E-B486-EB6551B7329B}" type="presParOf" srcId="{57749EAA-10E3-4BA3-B23A-D6D89921DBD7}" destId="{19AC779E-7F19-4D04-93C1-091C15E5C811}" srcOrd="0" destOrd="0" presId="urn:microsoft.com/office/officeart/2005/8/layout/orgChart1"/>
    <dgm:cxn modelId="{6AACC4D8-ABA7-4A4A-8595-0971CB3CF400}" type="presParOf" srcId="{19AC779E-7F19-4D04-93C1-091C15E5C811}" destId="{54ED1C57-0953-411B-AAB3-16DFA0B6AB96}" srcOrd="0" destOrd="0" presId="urn:microsoft.com/office/officeart/2005/8/layout/orgChart1"/>
    <dgm:cxn modelId="{EA90ED97-50AC-4325-B6E5-32D183283798}" type="presParOf" srcId="{19AC779E-7F19-4D04-93C1-091C15E5C811}" destId="{E7AEFCBB-E117-40D5-B4C8-6AE64CB7173A}" srcOrd="1" destOrd="0" presId="urn:microsoft.com/office/officeart/2005/8/layout/orgChart1"/>
    <dgm:cxn modelId="{7FD4BB28-FD4A-4B1B-B48B-098F154C77F8}" type="presParOf" srcId="{57749EAA-10E3-4BA3-B23A-D6D89921DBD7}" destId="{92B1D17E-6635-45B4-9926-F2B9C7DBFDB9}" srcOrd="1" destOrd="0" presId="urn:microsoft.com/office/officeart/2005/8/layout/orgChart1"/>
    <dgm:cxn modelId="{19C74937-0DE5-43B5-88FD-5EA2A9192555}" type="presParOf" srcId="{92B1D17E-6635-45B4-9926-F2B9C7DBFDB9}" destId="{CE7A4016-1C8D-418C-82DB-E76550957D87}" srcOrd="0" destOrd="0" presId="urn:microsoft.com/office/officeart/2005/8/layout/orgChart1"/>
    <dgm:cxn modelId="{B768D96C-FA30-45AD-8F72-8319964136A2}" type="presParOf" srcId="{92B1D17E-6635-45B4-9926-F2B9C7DBFDB9}" destId="{7E7462FE-706E-49B4-8722-116716FA7FE3}" srcOrd="1" destOrd="0" presId="urn:microsoft.com/office/officeart/2005/8/layout/orgChart1"/>
    <dgm:cxn modelId="{037DA8B2-13C5-4271-86C2-7F36CE01E325}" type="presParOf" srcId="{7E7462FE-706E-49B4-8722-116716FA7FE3}" destId="{CA8D850F-86F2-421A-9144-4BD3D5BDD3C8}" srcOrd="0" destOrd="0" presId="urn:microsoft.com/office/officeart/2005/8/layout/orgChart1"/>
    <dgm:cxn modelId="{E8AA5830-4B6D-4522-BD9F-0585046EE018}" type="presParOf" srcId="{CA8D850F-86F2-421A-9144-4BD3D5BDD3C8}" destId="{CDD69731-BE6F-4FF9-95E2-A162A8637C58}" srcOrd="0" destOrd="0" presId="urn:microsoft.com/office/officeart/2005/8/layout/orgChart1"/>
    <dgm:cxn modelId="{3EB0DEEE-D2D9-40CE-BC5B-BA92C988E30E}" type="presParOf" srcId="{CA8D850F-86F2-421A-9144-4BD3D5BDD3C8}" destId="{782D44BD-9E16-43D1-B13D-5A727CEBADDD}" srcOrd="1" destOrd="0" presId="urn:microsoft.com/office/officeart/2005/8/layout/orgChart1"/>
    <dgm:cxn modelId="{3BDE848E-CDC9-42C6-98B4-065099661F4E}" type="presParOf" srcId="{7E7462FE-706E-49B4-8722-116716FA7FE3}" destId="{0B032311-A696-4762-B0F5-E6A2CF839264}" srcOrd="1" destOrd="0" presId="urn:microsoft.com/office/officeart/2005/8/layout/orgChart1"/>
    <dgm:cxn modelId="{52B27313-B7A5-4D03-90B4-48E89753C20A}" type="presParOf" srcId="{7E7462FE-706E-49B4-8722-116716FA7FE3}" destId="{7064505F-8FA4-4579-9E99-D6FAFA96594F}" srcOrd="2" destOrd="0" presId="urn:microsoft.com/office/officeart/2005/8/layout/orgChart1"/>
    <dgm:cxn modelId="{2B09F767-41D5-4ECE-8B0E-9F57DA93CA46}" type="presParOf" srcId="{92B1D17E-6635-45B4-9926-F2B9C7DBFDB9}" destId="{ABA18247-DCAD-45C2-AEAD-C586C1EBFEB7}" srcOrd="2" destOrd="0" presId="urn:microsoft.com/office/officeart/2005/8/layout/orgChart1"/>
    <dgm:cxn modelId="{F44FB0A7-F55D-4CAE-9BF1-274FF94CA7CA}" type="presParOf" srcId="{92B1D17E-6635-45B4-9926-F2B9C7DBFDB9}" destId="{E3220B44-1E6A-40B8-89F9-E2101ACECB93}" srcOrd="3" destOrd="0" presId="urn:microsoft.com/office/officeart/2005/8/layout/orgChart1"/>
    <dgm:cxn modelId="{8B4D10A1-533D-4338-A79C-1B3996E33311}" type="presParOf" srcId="{E3220B44-1E6A-40B8-89F9-E2101ACECB93}" destId="{A54189FE-A2E0-4306-AABB-C20C409DEED9}" srcOrd="0" destOrd="0" presId="urn:microsoft.com/office/officeart/2005/8/layout/orgChart1"/>
    <dgm:cxn modelId="{1710CA33-4732-4152-9C91-732E64C0518B}" type="presParOf" srcId="{A54189FE-A2E0-4306-AABB-C20C409DEED9}" destId="{41C10929-ED5F-4F89-B166-3AEDCF13B1BC}" srcOrd="0" destOrd="0" presId="urn:microsoft.com/office/officeart/2005/8/layout/orgChart1"/>
    <dgm:cxn modelId="{9428F11F-1B27-48E4-A764-DEC2DA275812}" type="presParOf" srcId="{A54189FE-A2E0-4306-AABB-C20C409DEED9}" destId="{F0EF4D76-557E-4A58-8AE5-FBF1F70FBC9E}" srcOrd="1" destOrd="0" presId="urn:microsoft.com/office/officeart/2005/8/layout/orgChart1"/>
    <dgm:cxn modelId="{CD595F03-7B26-465E-B9BA-A6755D9BE2D4}" type="presParOf" srcId="{E3220B44-1E6A-40B8-89F9-E2101ACECB93}" destId="{B6C92351-9EB3-464B-9C03-C659B5CE4E07}" srcOrd="1" destOrd="0" presId="urn:microsoft.com/office/officeart/2005/8/layout/orgChart1"/>
    <dgm:cxn modelId="{3923A6BE-565C-424E-9FBC-73687FD13446}" type="presParOf" srcId="{E3220B44-1E6A-40B8-89F9-E2101ACECB93}" destId="{03B74107-1310-415A-BA91-6A599F6033DE}" srcOrd="2" destOrd="0" presId="urn:microsoft.com/office/officeart/2005/8/layout/orgChart1"/>
    <dgm:cxn modelId="{048E5AB8-5A2A-44E5-A88B-A2CED127C2FB}" type="presParOf" srcId="{92B1D17E-6635-45B4-9926-F2B9C7DBFDB9}" destId="{E4B80521-E04E-44EA-85D6-2A1AD32D027D}" srcOrd="4" destOrd="0" presId="urn:microsoft.com/office/officeart/2005/8/layout/orgChart1"/>
    <dgm:cxn modelId="{975097C8-681F-4542-A702-6498DC2D99C8}" type="presParOf" srcId="{92B1D17E-6635-45B4-9926-F2B9C7DBFDB9}" destId="{7E7739C3-BD3B-4752-B86C-3A27C3CFADB7}" srcOrd="5" destOrd="0" presId="urn:microsoft.com/office/officeart/2005/8/layout/orgChart1"/>
    <dgm:cxn modelId="{2FCE8AEF-D226-4443-8490-9EB93D3B3F54}" type="presParOf" srcId="{7E7739C3-BD3B-4752-B86C-3A27C3CFADB7}" destId="{7352F015-B2A2-4A10-A44E-1D2A2D0B54B0}" srcOrd="0" destOrd="0" presId="urn:microsoft.com/office/officeart/2005/8/layout/orgChart1"/>
    <dgm:cxn modelId="{AC169CE5-039C-49B4-8FEC-F7CED5B97944}" type="presParOf" srcId="{7352F015-B2A2-4A10-A44E-1D2A2D0B54B0}" destId="{D9FBA783-2F85-4FFC-A5EA-2BFA95AD2CF1}" srcOrd="0" destOrd="0" presId="urn:microsoft.com/office/officeart/2005/8/layout/orgChart1"/>
    <dgm:cxn modelId="{4251A96F-848F-432B-906F-A83BA5524EE9}" type="presParOf" srcId="{7352F015-B2A2-4A10-A44E-1D2A2D0B54B0}" destId="{3B9C7E39-5464-478B-A701-176AFCBE43C3}" srcOrd="1" destOrd="0" presId="urn:microsoft.com/office/officeart/2005/8/layout/orgChart1"/>
    <dgm:cxn modelId="{82B01A3B-B73A-4506-B1C2-0D7038D60776}" type="presParOf" srcId="{7E7739C3-BD3B-4752-B86C-3A27C3CFADB7}" destId="{125F30D9-2B98-4F52-A3A5-9797607AA05D}" srcOrd="1" destOrd="0" presId="urn:microsoft.com/office/officeart/2005/8/layout/orgChart1"/>
    <dgm:cxn modelId="{8CB6235A-1CCE-450E-8449-52BF047A49F7}" type="presParOf" srcId="{7E7739C3-BD3B-4752-B86C-3A27C3CFADB7}" destId="{8C66BBE4-6096-42E2-946D-D83773F94730}" srcOrd="2" destOrd="0" presId="urn:microsoft.com/office/officeart/2005/8/layout/orgChart1"/>
    <dgm:cxn modelId="{19AB8FA6-DB75-4B7A-B44F-5DFCB393FA87}" type="presParOf" srcId="{57749EAA-10E3-4BA3-B23A-D6D89921DBD7}" destId="{03B7662E-168C-4AA4-A320-94E4A2FF0E8E}" srcOrd="2" destOrd="0" presId="urn:microsoft.com/office/officeart/2005/8/layout/orgChart1"/>
    <dgm:cxn modelId="{CEABC0B9-D963-44E8-B2EF-827AD123DFC4}" type="presParOf" srcId="{28FBDB3E-2E05-4E7C-B65B-7F517CB7F5F2}" destId="{F38444B9-A7FC-4AC0-8848-91687BC05AEA}" srcOrd="4" destOrd="0" presId="urn:microsoft.com/office/officeart/2005/8/layout/orgChart1"/>
    <dgm:cxn modelId="{2AA952B5-7198-47AD-8DEA-FEF537C8889C}" type="presParOf" srcId="{28FBDB3E-2E05-4E7C-B65B-7F517CB7F5F2}" destId="{450A04FF-6B5C-4EE1-9761-61A2B08AE091}" srcOrd="5" destOrd="0" presId="urn:microsoft.com/office/officeart/2005/8/layout/orgChart1"/>
    <dgm:cxn modelId="{50D9EB30-4840-4636-A6FC-1A65A7C1F59F}" type="presParOf" srcId="{450A04FF-6B5C-4EE1-9761-61A2B08AE091}" destId="{A7228C80-31D7-4831-A0FB-1DB7DD12329B}" srcOrd="0" destOrd="0" presId="urn:microsoft.com/office/officeart/2005/8/layout/orgChart1"/>
    <dgm:cxn modelId="{D1F61137-A2F4-4B32-858E-CAE25218A44B}" type="presParOf" srcId="{A7228C80-31D7-4831-A0FB-1DB7DD12329B}" destId="{67E69C52-8678-4623-9A4A-994EE5264DCD}" srcOrd="0" destOrd="0" presId="urn:microsoft.com/office/officeart/2005/8/layout/orgChart1"/>
    <dgm:cxn modelId="{751F8C0B-F4AD-4E5D-B796-5C057A6D1C9B}" type="presParOf" srcId="{A7228C80-31D7-4831-A0FB-1DB7DD12329B}" destId="{5BF9D21A-7B3C-4177-808C-A573CBE2CE0B}" srcOrd="1" destOrd="0" presId="urn:microsoft.com/office/officeart/2005/8/layout/orgChart1"/>
    <dgm:cxn modelId="{BE2472D7-A0C9-4959-BE34-55392947A53A}" type="presParOf" srcId="{450A04FF-6B5C-4EE1-9761-61A2B08AE091}" destId="{478793C2-313A-4F0B-835A-D7E86FCE9704}" srcOrd="1" destOrd="0" presId="urn:microsoft.com/office/officeart/2005/8/layout/orgChart1"/>
    <dgm:cxn modelId="{9FAEA91F-6242-49C5-AF80-58A76F2605FD}" type="presParOf" srcId="{478793C2-313A-4F0B-835A-D7E86FCE9704}" destId="{D08D41D5-3420-46A3-BDED-885AC310AD0A}" srcOrd="0" destOrd="0" presId="urn:microsoft.com/office/officeart/2005/8/layout/orgChart1"/>
    <dgm:cxn modelId="{531A4F41-0E55-4936-B9F9-0E51D9150A77}" type="presParOf" srcId="{478793C2-313A-4F0B-835A-D7E86FCE9704}" destId="{07AD2E94-1ACF-4248-825D-4F2034FEA3D2}" srcOrd="1" destOrd="0" presId="urn:microsoft.com/office/officeart/2005/8/layout/orgChart1"/>
    <dgm:cxn modelId="{95BC547D-AFCD-46EB-ACE1-DA68D0926884}" type="presParOf" srcId="{07AD2E94-1ACF-4248-825D-4F2034FEA3D2}" destId="{846DA3A2-75D8-43BA-AB39-47755F94A795}" srcOrd="0" destOrd="0" presId="urn:microsoft.com/office/officeart/2005/8/layout/orgChart1"/>
    <dgm:cxn modelId="{EBBC35D6-3B89-4999-830A-DF711FA0EF5B}" type="presParOf" srcId="{846DA3A2-75D8-43BA-AB39-47755F94A795}" destId="{F668F5C2-710D-4AED-867A-8435CB5AFCCB}" srcOrd="0" destOrd="0" presId="urn:microsoft.com/office/officeart/2005/8/layout/orgChart1"/>
    <dgm:cxn modelId="{3629E538-603D-41AA-A94B-3ADB4930C466}" type="presParOf" srcId="{846DA3A2-75D8-43BA-AB39-47755F94A795}" destId="{8CA6F7F2-5F2F-4C5D-8AB2-E91B42922754}" srcOrd="1" destOrd="0" presId="urn:microsoft.com/office/officeart/2005/8/layout/orgChart1"/>
    <dgm:cxn modelId="{945FCE8F-B3FC-4E70-8259-335201AE0098}" type="presParOf" srcId="{07AD2E94-1ACF-4248-825D-4F2034FEA3D2}" destId="{80803650-C8EF-4C80-A28F-4346C3B76BB4}" srcOrd="1" destOrd="0" presId="urn:microsoft.com/office/officeart/2005/8/layout/orgChart1"/>
    <dgm:cxn modelId="{6E9F17DE-3794-4CEA-BBBA-8E3347D7DED8}" type="presParOf" srcId="{07AD2E94-1ACF-4248-825D-4F2034FEA3D2}" destId="{47E358DE-9E7E-434D-A2FD-E66B12EEF261}" srcOrd="2" destOrd="0" presId="urn:microsoft.com/office/officeart/2005/8/layout/orgChart1"/>
    <dgm:cxn modelId="{5EF30A3D-F430-459D-A080-412C31732979}" type="presParOf" srcId="{478793C2-313A-4F0B-835A-D7E86FCE9704}" destId="{F1F23C77-C71C-44AC-9AE9-6966C9D186AC}" srcOrd="2" destOrd="0" presId="urn:microsoft.com/office/officeart/2005/8/layout/orgChart1"/>
    <dgm:cxn modelId="{EBB98DAA-3DAF-4FFC-AC33-3A2BBFAA595A}" type="presParOf" srcId="{478793C2-313A-4F0B-835A-D7E86FCE9704}" destId="{7426BFDB-CA36-4E05-86B8-C4182AAD72E4}" srcOrd="3" destOrd="0" presId="urn:microsoft.com/office/officeart/2005/8/layout/orgChart1"/>
    <dgm:cxn modelId="{7E5AD6C6-A010-44B6-A0C7-743C999A38A1}" type="presParOf" srcId="{7426BFDB-CA36-4E05-86B8-C4182AAD72E4}" destId="{5BF685FA-F5E7-4D0E-9BF2-5B75AE9B470F}" srcOrd="0" destOrd="0" presId="urn:microsoft.com/office/officeart/2005/8/layout/orgChart1"/>
    <dgm:cxn modelId="{474CD12A-6BA7-4D1F-A265-0919829FE932}" type="presParOf" srcId="{5BF685FA-F5E7-4D0E-9BF2-5B75AE9B470F}" destId="{AD58C648-AA09-45F1-9540-7A771B704FAE}" srcOrd="0" destOrd="0" presId="urn:microsoft.com/office/officeart/2005/8/layout/orgChart1"/>
    <dgm:cxn modelId="{A74D39AA-BAAB-4CF9-A75C-5F7CA6BAEAE0}" type="presParOf" srcId="{5BF685FA-F5E7-4D0E-9BF2-5B75AE9B470F}" destId="{25198B57-B060-430F-A92A-BD8A3433F2AD}" srcOrd="1" destOrd="0" presId="urn:microsoft.com/office/officeart/2005/8/layout/orgChart1"/>
    <dgm:cxn modelId="{B03FF55D-FB63-43FF-AA26-0404CE896F59}" type="presParOf" srcId="{7426BFDB-CA36-4E05-86B8-C4182AAD72E4}" destId="{99760E23-D6F1-4D40-A86A-EDE3B523ACB3}" srcOrd="1" destOrd="0" presId="urn:microsoft.com/office/officeart/2005/8/layout/orgChart1"/>
    <dgm:cxn modelId="{7FF1EA08-CE31-421F-ABF8-D9FBB843119D}" type="presParOf" srcId="{99760E23-D6F1-4D40-A86A-EDE3B523ACB3}" destId="{CB300C5F-FE66-4BB6-B264-1DB987404566}" srcOrd="0" destOrd="0" presId="urn:microsoft.com/office/officeart/2005/8/layout/orgChart1"/>
    <dgm:cxn modelId="{A99C213D-BFC4-4D45-8D8B-47DAA5708064}" type="presParOf" srcId="{99760E23-D6F1-4D40-A86A-EDE3B523ACB3}" destId="{E4D8B609-D3D3-42C0-962B-D3B5C6980788}" srcOrd="1" destOrd="0" presId="urn:microsoft.com/office/officeart/2005/8/layout/orgChart1"/>
    <dgm:cxn modelId="{201929C2-F6EC-4B33-B733-8722A2DA5F02}" type="presParOf" srcId="{E4D8B609-D3D3-42C0-962B-D3B5C6980788}" destId="{80C89269-CA3B-452D-BEC1-8F525D73D9D3}" srcOrd="0" destOrd="0" presId="urn:microsoft.com/office/officeart/2005/8/layout/orgChart1"/>
    <dgm:cxn modelId="{4FAF8621-3195-4414-8F96-963529130351}" type="presParOf" srcId="{80C89269-CA3B-452D-BEC1-8F525D73D9D3}" destId="{F752BC96-B727-4976-8940-D0B1AF77A7AF}" srcOrd="0" destOrd="0" presId="urn:microsoft.com/office/officeart/2005/8/layout/orgChart1"/>
    <dgm:cxn modelId="{9646B3ED-5C1F-4658-9AAA-CE162002DE1A}" type="presParOf" srcId="{80C89269-CA3B-452D-BEC1-8F525D73D9D3}" destId="{FD0B2B85-128B-4BAA-B75C-F028C49348CB}" srcOrd="1" destOrd="0" presId="urn:microsoft.com/office/officeart/2005/8/layout/orgChart1"/>
    <dgm:cxn modelId="{66ACA587-347C-40D8-BA09-9CC78319D825}" type="presParOf" srcId="{E4D8B609-D3D3-42C0-962B-D3B5C6980788}" destId="{A1B2025A-1AE3-4C21-8052-D3E91BB6648D}" srcOrd="1" destOrd="0" presId="urn:microsoft.com/office/officeart/2005/8/layout/orgChart1"/>
    <dgm:cxn modelId="{394CABD9-CB09-45D0-AE9A-AEB670D6F6E7}" type="presParOf" srcId="{E4D8B609-D3D3-42C0-962B-D3B5C6980788}" destId="{CA3BA903-7FC5-468A-B9D5-070E2F98D5BD}" srcOrd="2" destOrd="0" presId="urn:microsoft.com/office/officeart/2005/8/layout/orgChart1"/>
    <dgm:cxn modelId="{973B5CE6-9B62-4C7E-87CF-8AD741F73BDC}" type="presParOf" srcId="{7426BFDB-CA36-4E05-86B8-C4182AAD72E4}" destId="{2F78A0ED-1E6D-48D5-9BD7-450CD5FA59C4}" srcOrd="2" destOrd="0" presId="urn:microsoft.com/office/officeart/2005/8/layout/orgChart1"/>
    <dgm:cxn modelId="{EF8A4F83-8F1F-45DE-8B40-4BB65EA759BE}" type="presParOf" srcId="{478793C2-313A-4F0B-835A-D7E86FCE9704}" destId="{A097AB5A-DE55-4C30-8966-3BEFC83AE65B}" srcOrd="4" destOrd="0" presId="urn:microsoft.com/office/officeart/2005/8/layout/orgChart1"/>
    <dgm:cxn modelId="{894BA942-0508-4BA6-B7CA-E8A95128526D}" type="presParOf" srcId="{478793C2-313A-4F0B-835A-D7E86FCE9704}" destId="{EC7AEF3B-DA54-47E0-82DF-FAADA21FC70A}" srcOrd="5" destOrd="0" presId="urn:microsoft.com/office/officeart/2005/8/layout/orgChart1"/>
    <dgm:cxn modelId="{4367BBA4-5203-4833-9DE0-F511FDC43066}" type="presParOf" srcId="{EC7AEF3B-DA54-47E0-82DF-FAADA21FC70A}" destId="{D3F715CC-A874-4F39-A76A-48ECC6CCDB0D}" srcOrd="0" destOrd="0" presId="urn:microsoft.com/office/officeart/2005/8/layout/orgChart1"/>
    <dgm:cxn modelId="{5462CA4D-7119-48B7-9CE4-151368819427}" type="presParOf" srcId="{D3F715CC-A874-4F39-A76A-48ECC6CCDB0D}" destId="{08B40BEF-8F60-4AC6-B834-B97CAF3FED04}" srcOrd="0" destOrd="0" presId="urn:microsoft.com/office/officeart/2005/8/layout/orgChart1"/>
    <dgm:cxn modelId="{A7ACBB3E-FAFB-434E-B8F1-F4D108A662A8}" type="presParOf" srcId="{D3F715CC-A874-4F39-A76A-48ECC6CCDB0D}" destId="{66B9B935-0AA0-4BCF-BCA9-824A7390FE22}" srcOrd="1" destOrd="0" presId="urn:microsoft.com/office/officeart/2005/8/layout/orgChart1"/>
    <dgm:cxn modelId="{7C563E33-2044-464C-A547-FCD88A1968CC}" type="presParOf" srcId="{EC7AEF3B-DA54-47E0-82DF-FAADA21FC70A}" destId="{82313399-5821-43E3-8955-9406D9085FD9}" srcOrd="1" destOrd="0" presId="urn:microsoft.com/office/officeart/2005/8/layout/orgChart1"/>
    <dgm:cxn modelId="{C83404BA-A87A-4C1A-99BF-0FE1487BCEF5}" type="presParOf" srcId="{82313399-5821-43E3-8955-9406D9085FD9}" destId="{1E1C363E-ECB4-460B-B28C-9C799BF6D0AF}" srcOrd="0" destOrd="0" presId="urn:microsoft.com/office/officeart/2005/8/layout/orgChart1"/>
    <dgm:cxn modelId="{72F2298F-6D1A-4F4E-91FB-B82DB1E7E615}" type="presParOf" srcId="{82313399-5821-43E3-8955-9406D9085FD9}" destId="{77C69F66-95DC-4BA9-A6CC-8515D6ACA827}" srcOrd="1" destOrd="0" presId="urn:microsoft.com/office/officeart/2005/8/layout/orgChart1"/>
    <dgm:cxn modelId="{DCBCDFE4-EFD4-4D70-B1EE-22C651BA0067}" type="presParOf" srcId="{77C69F66-95DC-4BA9-A6CC-8515D6ACA827}" destId="{56E8EAF3-8C3E-4832-AA65-5473EA140A3F}" srcOrd="0" destOrd="0" presId="urn:microsoft.com/office/officeart/2005/8/layout/orgChart1"/>
    <dgm:cxn modelId="{479DE6BA-7293-4238-9F8A-3D3551F3A326}" type="presParOf" srcId="{56E8EAF3-8C3E-4832-AA65-5473EA140A3F}" destId="{0796ED97-B729-4DC4-B0D8-088A3755074D}" srcOrd="0" destOrd="0" presId="urn:microsoft.com/office/officeart/2005/8/layout/orgChart1"/>
    <dgm:cxn modelId="{E3FDBB83-E7FF-4939-B710-952C2A10F2B3}" type="presParOf" srcId="{56E8EAF3-8C3E-4832-AA65-5473EA140A3F}" destId="{95F86678-F02E-42C7-839C-8EE1C10FD719}" srcOrd="1" destOrd="0" presId="urn:microsoft.com/office/officeart/2005/8/layout/orgChart1"/>
    <dgm:cxn modelId="{ABFDF8E7-5A4E-4A20-8AB4-055FC736D321}" type="presParOf" srcId="{77C69F66-95DC-4BA9-A6CC-8515D6ACA827}" destId="{89BDF390-9C4E-444F-8521-B39CBFFF3341}" srcOrd="1" destOrd="0" presId="urn:microsoft.com/office/officeart/2005/8/layout/orgChart1"/>
    <dgm:cxn modelId="{D45BCEE6-B807-4AFD-938F-F8CF12B4CE8A}" type="presParOf" srcId="{77C69F66-95DC-4BA9-A6CC-8515D6ACA827}" destId="{3523DC14-8110-4C96-8138-273CC47B48BE}" srcOrd="2" destOrd="0" presId="urn:microsoft.com/office/officeart/2005/8/layout/orgChart1"/>
    <dgm:cxn modelId="{EF312A1A-C24D-4311-AB13-3BF862145C1B}" type="presParOf" srcId="{EC7AEF3B-DA54-47E0-82DF-FAADA21FC70A}" destId="{D05E89DF-74AE-4320-90DD-FE38FD8728B7}" srcOrd="2" destOrd="0" presId="urn:microsoft.com/office/officeart/2005/8/layout/orgChart1"/>
    <dgm:cxn modelId="{2044E719-9F9D-4F92-8CA6-04F42CFAF63C}" type="presParOf" srcId="{450A04FF-6B5C-4EE1-9761-61A2B08AE091}" destId="{1F4A657C-1831-4A64-8A30-220427D04E0F}" srcOrd="2" destOrd="0" presId="urn:microsoft.com/office/officeart/2005/8/layout/orgChart1"/>
    <dgm:cxn modelId="{011787AD-A4E8-44D0-A0BC-03E43C3A89DA}" type="presParOf" srcId="{28FBDB3E-2E05-4E7C-B65B-7F517CB7F5F2}" destId="{0B0CEECA-6395-45AD-8038-31D9F2371F09}" srcOrd="6" destOrd="0" presId="urn:microsoft.com/office/officeart/2005/8/layout/orgChart1"/>
    <dgm:cxn modelId="{620C006A-2459-40D9-8486-D91E66F2387B}" type="presParOf" srcId="{28FBDB3E-2E05-4E7C-B65B-7F517CB7F5F2}" destId="{924F5635-9170-48D6-9A50-6318A1670251}" srcOrd="7" destOrd="0" presId="urn:microsoft.com/office/officeart/2005/8/layout/orgChart1"/>
    <dgm:cxn modelId="{32EA7C74-9304-4484-8B68-1170CE98A338}" type="presParOf" srcId="{924F5635-9170-48D6-9A50-6318A1670251}" destId="{E3E37A0E-7D74-4901-A76D-F865674AD0D2}" srcOrd="0" destOrd="0" presId="urn:microsoft.com/office/officeart/2005/8/layout/orgChart1"/>
    <dgm:cxn modelId="{95BC156F-E91D-497F-82EF-3224E3185FF4}" type="presParOf" srcId="{E3E37A0E-7D74-4901-A76D-F865674AD0D2}" destId="{FC231194-8007-44B8-8F7B-5AFB1AB03912}" srcOrd="0" destOrd="0" presId="urn:microsoft.com/office/officeart/2005/8/layout/orgChart1"/>
    <dgm:cxn modelId="{1B43A010-1791-4D13-B323-9ED0020A5BC3}" type="presParOf" srcId="{E3E37A0E-7D74-4901-A76D-F865674AD0D2}" destId="{63AEFEAD-FDFC-4C61-B8C8-2295E4382DDF}" srcOrd="1" destOrd="0" presId="urn:microsoft.com/office/officeart/2005/8/layout/orgChart1"/>
    <dgm:cxn modelId="{450936DE-DAF4-4E50-96DE-8505C196E5A6}" type="presParOf" srcId="{924F5635-9170-48D6-9A50-6318A1670251}" destId="{DEF990E5-FA4C-46C8-83C7-477160C70C3D}" srcOrd="1" destOrd="0" presId="urn:microsoft.com/office/officeart/2005/8/layout/orgChart1"/>
    <dgm:cxn modelId="{5D8AA162-B20F-433C-A8EB-7B7B51955244}" type="presParOf" srcId="{DEF990E5-FA4C-46C8-83C7-477160C70C3D}" destId="{4EF429CA-E872-44D1-9425-7A9330FA6F24}" srcOrd="0" destOrd="0" presId="urn:microsoft.com/office/officeart/2005/8/layout/orgChart1"/>
    <dgm:cxn modelId="{8B235278-E019-4328-96BB-68312D03B6FC}" type="presParOf" srcId="{DEF990E5-FA4C-46C8-83C7-477160C70C3D}" destId="{2E5C16AD-0738-4C6E-B718-832F889953DA}" srcOrd="1" destOrd="0" presId="urn:microsoft.com/office/officeart/2005/8/layout/orgChart1"/>
    <dgm:cxn modelId="{C2800E82-F350-4540-8478-4153AC68BD4A}" type="presParOf" srcId="{2E5C16AD-0738-4C6E-B718-832F889953DA}" destId="{99E5D0E9-3853-4892-8AE8-119E36D12EC2}" srcOrd="0" destOrd="0" presId="urn:microsoft.com/office/officeart/2005/8/layout/orgChart1"/>
    <dgm:cxn modelId="{1CA00E20-AE4E-4732-B068-FB6EBD4ECA73}" type="presParOf" srcId="{99E5D0E9-3853-4892-8AE8-119E36D12EC2}" destId="{B25B886D-A215-4D23-8991-597B33BAB0C9}" srcOrd="0" destOrd="0" presId="urn:microsoft.com/office/officeart/2005/8/layout/orgChart1"/>
    <dgm:cxn modelId="{3A767C7A-E31F-4C80-95FC-C3B308C3EE8B}" type="presParOf" srcId="{99E5D0E9-3853-4892-8AE8-119E36D12EC2}" destId="{4A6FC894-8772-4EE3-B7FB-CD9D8B98ABC2}" srcOrd="1" destOrd="0" presId="urn:microsoft.com/office/officeart/2005/8/layout/orgChart1"/>
    <dgm:cxn modelId="{494897FC-A66C-4F06-9AEA-75328546CDB3}" type="presParOf" srcId="{2E5C16AD-0738-4C6E-B718-832F889953DA}" destId="{6F53F3BB-BEAD-484C-86D0-6DB63C0A1DAD}" srcOrd="1" destOrd="0" presId="urn:microsoft.com/office/officeart/2005/8/layout/orgChart1"/>
    <dgm:cxn modelId="{73364667-7594-4AFB-9465-5B6579C13853}" type="presParOf" srcId="{2E5C16AD-0738-4C6E-B718-832F889953DA}" destId="{D8A16CF2-E3DC-41B6-84E2-E6023B8251DC}" srcOrd="2" destOrd="0" presId="urn:microsoft.com/office/officeart/2005/8/layout/orgChart1"/>
    <dgm:cxn modelId="{1078FA3D-8241-4381-9A4F-1FECCBFA7E04}" type="presParOf" srcId="{DEF990E5-FA4C-46C8-83C7-477160C70C3D}" destId="{D3267999-18F3-4EEB-BB09-7F3D234F5535}" srcOrd="2" destOrd="0" presId="urn:microsoft.com/office/officeart/2005/8/layout/orgChart1"/>
    <dgm:cxn modelId="{6908D9E8-8B2A-4B57-B966-E75CF37FFA0F}" type="presParOf" srcId="{DEF990E5-FA4C-46C8-83C7-477160C70C3D}" destId="{6F8C179D-82BF-4AE0-8D70-1DA8FC14B491}" srcOrd="3" destOrd="0" presId="urn:microsoft.com/office/officeart/2005/8/layout/orgChart1"/>
    <dgm:cxn modelId="{5AD54858-1CBB-4891-8FDE-1B9F15FE9377}" type="presParOf" srcId="{6F8C179D-82BF-4AE0-8D70-1DA8FC14B491}" destId="{79B63DC8-F880-4525-90D4-A3C9B05B40B6}" srcOrd="0" destOrd="0" presId="urn:microsoft.com/office/officeart/2005/8/layout/orgChart1"/>
    <dgm:cxn modelId="{02C8614B-7FEC-4C59-B3BE-CA90BBDCD2C4}" type="presParOf" srcId="{79B63DC8-F880-4525-90D4-A3C9B05B40B6}" destId="{8D44E195-EA4A-4BC5-9A8F-0C8ADC3F8A15}" srcOrd="0" destOrd="0" presId="urn:microsoft.com/office/officeart/2005/8/layout/orgChart1"/>
    <dgm:cxn modelId="{FFDED32D-2D90-4903-A06C-DDAD3264060D}" type="presParOf" srcId="{79B63DC8-F880-4525-90D4-A3C9B05B40B6}" destId="{DEAB4187-7CA4-432E-BA21-3DAA008010A0}" srcOrd="1" destOrd="0" presId="urn:microsoft.com/office/officeart/2005/8/layout/orgChart1"/>
    <dgm:cxn modelId="{9E51D73C-30BF-4BD4-9E67-731F53364F30}" type="presParOf" srcId="{6F8C179D-82BF-4AE0-8D70-1DA8FC14B491}" destId="{6ABE8414-68EE-45DD-B7CA-FFDEEEF6E75E}" srcOrd="1" destOrd="0" presId="urn:microsoft.com/office/officeart/2005/8/layout/orgChart1"/>
    <dgm:cxn modelId="{EA8DC272-70C9-42A8-93A2-B93748ABEBD0}" type="presParOf" srcId="{6F8C179D-82BF-4AE0-8D70-1DA8FC14B491}" destId="{64047499-A2B6-4671-A5D6-EE900F6601F8}" srcOrd="2" destOrd="0" presId="urn:microsoft.com/office/officeart/2005/8/layout/orgChart1"/>
    <dgm:cxn modelId="{947B9787-2098-4687-BD58-9E0E9975E95C}" type="presParOf" srcId="{DEF990E5-FA4C-46C8-83C7-477160C70C3D}" destId="{BE27A3E5-6815-437C-A1CD-1357BD6C6F06}" srcOrd="4" destOrd="0" presId="urn:microsoft.com/office/officeart/2005/8/layout/orgChart1"/>
    <dgm:cxn modelId="{66BC2310-E70E-435B-8B5F-4859E4879B9D}" type="presParOf" srcId="{DEF990E5-FA4C-46C8-83C7-477160C70C3D}" destId="{D6CD4AFE-EF9A-4752-BA00-C57BC3883B8A}" srcOrd="5" destOrd="0" presId="urn:microsoft.com/office/officeart/2005/8/layout/orgChart1"/>
    <dgm:cxn modelId="{37710390-7097-4F53-8F70-9655DDEACFF7}" type="presParOf" srcId="{D6CD4AFE-EF9A-4752-BA00-C57BC3883B8A}" destId="{A952FAFA-8954-4784-90AF-FA8AF1CD3F79}" srcOrd="0" destOrd="0" presId="urn:microsoft.com/office/officeart/2005/8/layout/orgChart1"/>
    <dgm:cxn modelId="{9A8C71A1-CB63-4AB7-A4A2-94EF509D404A}" type="presParOf" srcId="{A952FAFA-8954-4784-90AF-FA8AF1CD3F79}" destId="{F392B3C7-9CDA-4BEE-8B02-3749AF865571}" srcOrd="0" destOrd="0" presId="urn:microsoft.com/office/officeart/2005/8/layout/orgChart1"/>
    <dgm:cxn modelId="{D6DF046A-0459-4159-89BF-A09E48F7D170}" type="presParOf" srcId="{A952FAFA-8954-4784-90AF-FA8AF1CD3F79}" destId="{076FD230-69AE-4E81-B483-1A0C9CA9BAB8}" srcOrd="1" destOrd="0" presId="urn:microsoft.com/office/officeart/2005/8/layout/orgChart1"/>
    <dgm:cxn modelId="{BC84BFDD-03A7-4CFD-B2E8-3971211A6FFB}" type="presParOf" srcId="{D6CD4AFE-EF9A-4752-BA00-C57BC3883B8A}" destId="{E447200C-AB20-478C-970C-7CA7D8133778}" srcOrd="1" destOrd="0" presId="urn:microsoft.com/office/officeart/2005/8/layout/orgChart1"/>
    <dgm:cxn modelId="{7A45C278-86AE-4670-9E63-35464236D942}" type="presParOf" srcId="{D6CD4AFE-EF9A-4752-BA00-C57BC3883B8A}" destId="{85AE5806-7D92-4592-A43E-614CDB719B65}" srcOrd="2" destOrd="0" presId="urn:microsoft.com/office/officeart/2005/8/layout/orgChart1"/>
    <dgm:cxn modelId="{327BCA80-1F1B-4E18-BF5A-102F855A04CE}" type="presParOf" srcId="{DEF990E5-FA4C-46C8-83C7-477160C70C3D}" destId="{52DE5768-DDE2-4C35-BA86-B78DCB6B6AE5}" srcOrd="6" destOrd="0" presId="urn:microsoft.com/office/officeart/2005/8/layout/orgChart1"/>
    <dgm:cxn modelId="{66602222-062D-4506-93C1-45FD4B92EBF6}" type="presParOf" srcId="{DEF990E5-FA4C-46C8-83C7-477160C70C3D}" destId="{081EF9A9-55E9-47B4-9697-5CB6D320946D}" srcOrd="7" destOrd="0" presId="urn:microsoft.com/office/officeart/2005/8/layout/orgChart1"/>
    <dgm:cxn modelId="{0A043670-FDAB-49B6-A2B8-742D20790EAD}" type="presParOf" srcId="{081EF9A9-55E9-47B4-9697-5CB6D320946D}" destId="{66A6C87C-EFFE-4173-9310-8E0BD48D7FD7}" srcOrd="0" destOrd="0" presId="urn:microsoft.com/office/officeart/2005/8/layout/orgChart1"/>
    <dgm:cxn modelId="{0986DA9A-4FF3-47EC-A390-360C41BBD7E7}" type="presParOf" srcId="{66A6C87C-EFFE-4173-9310-8E0BD48D7FD7}" destId="{B6FB896E-EC0B-4B54-A86E-F3F83CFCFD79}" srcOrd="0" destOrd="0" presId="urn:microsoft.com/office/officeart/2005/8/layout/orgChart1"/>
    <dgm:cxn modelId="{C6C4D2F7-6BB8-43D8-9809-42947BDF4777}" type="presParOf" srcId="{66A6C87C-EFFE-4173-9310-8E0BD48D7FD7}" destId="{75DD12DB-6C45-4A25-A340-B5F4F642F7B3}" srcOrd="1" destOrd="0" presId="urn:microsoft.com/office/officeart/2005/8/layout/orgChart1"/>
    <dgm:cxn modelId="{7AA707E2-60A5-41C7-BBBC-83D220938FDE}" type="presParOf" srcId="{081EF9A9-55E9-47B4-9697-5CB6D320946D}" destId="{DD0E5035-FC66-42A7-B6CF-9E577024969B}" srcOrd="1" destOrd="0" presId="urn:microsoft.com/office/officeart/2005/8/layout/orgChart1"/>
    <dgm:cxn modelId="{3FFCC7BA-9F13-4327-8ED1-99328D88948D}" type="presParOf" srcId="{081EF9A9-55E9-47B4-9697-5CB6D320946D}" destId="{C2751D52-57D7-49D9-9408-F09E22AC3E10}" srcOrd="2" destOrd="0" presId="urn:microsoft.com/office/officeart/2005/8/layout/orgChart1"/>
    <dgm:cxn modelId="{7419AF19-D9CD-4810-8590-025E8EB4C7A8}" type="presParOf" srcId="{924F5635-9170-48D6-9A50-6318A1670251}" destId="{D863F4AD-FF12-4EA3-9C93-9DB79DBF3D57}" srcOrd="2" destOrd="0" presId="urn:microsoft.com/office/officeart/2005/8/layout/orgChart1"/>
    <dgm:cxn modelId="{FCF4E950-6C3E-4BE2-9656-81F9A8EC41B0}" type="presParOf" srcId="{28FBDB3E-2E05-4E7C-B65B-7F517CB7F5F2}" destId="{81CEF904-E695-418F-91FD-920C3D2A4BB4}" srcOrd="8" destOrd="0" presId="urn:microsoft.com/office/officeart/2005/8/layout/orgChart1"/>
    <dgm:cxn modelId="{65CB90C1-531D-4769-8EFA-A946E1329316}" type="presParOf" srcId="{28FBDB3E-2E05-4E7C-B65B-7F517CB7F5F2}" destId="{8C3F6502-B79D-461A-98C9-6CCCAF317677}" srcOrd="9" destOrd="0" presId="urn:microsoft.com/office/officeart/2005/8/layout/orgChart1"/>
    <dgm:cxn modelId="{CDF7AA58-D47F-47EB-A225-D3E514C3A977}" type="presParOf" srcId="{8C3F6502-B79D-461A-98C9-6CCCAF317677}" destId="{A48BA7CC-83F6-43CE-B1F8-12302B5A833D}" srcOrd="0" destOrd="0" presId="urn:microsoft.com/office/officeart/2005/8/layout/orgChart1"/>
    <dgm:cxn modelId="{A3F6E8A3-03F1-4245-AA3C-F9DE5AD521AA}" type="presParOf" srcId="{A48BA7CC-83F6-43CE-B1F8-12302B5A833D}" destId="{4BED5108-71F0-44C9-8784-D3EEACAB0CC3}" srcOrd="0" destOrd="0" presId="urn:microsoft.com/office/officeart/2005/8/layout/orgChart1"/>
    <dgm:cxn modelId="{A278B554-194B-4B89-AC06-477330EE2F28}" type="presParOf" srcId="{A48BA7CC-83F6-43CE-B1F8-12302B5A833D}" destId="{0641C80C-D4BF-4F03-856E-1CC4CF8419B8}" srcOrd="1" destOrd="0" presId="urn:microsoft.com/office/officeart/2005/8/layout/orgChart1"/>
    <dgm:cxn modelId="{1519948E-F384-4937-BC6F-851B52A2C718}" type="presParOf" srcId="{8C3F6502-B79D-461A-98C9-6CCCAF317677}" destId="{7AA2AFE5-689A-4F18-BE69-92FA20169DBD}" srcOrd="1" destOrd="0" presId="urn:microsoft.com/office/officeart/2005/8/layout/orgChart1"/>
    <dgm:cxn modelId="{2A722718-64EF-42AC-B1C4-3C330A61C926}" type="presParOf" srcId="{7AA2AFE5-689A-4F18-BE69-92FA20169DBD}" destId="{1A569F15-4EC0-44F5-9932-E0F562CC5CA4}" srcOrd="0" destOrd="0" presId="urn:microsoft.com/office/officeart/2005/8/layout/orgChart1"/>
    <dgm:cxn modelId="{08DB9BF9-B73F-401A-8B79-751AA368F352}" type="presParOf" srcId="{7AA2AFE5-689A-4F18-BE69-92FA20169DBD}" destId="{72DF4E1F-301B-4FEE-9F2F-B31657555A44}" srcOrd="1" destOrd="0" presId="urn:microsoft.com/office/officeart/2005/8/layout/orgChart1"/>
    <dgm:cxn modelId="{046C0542-A735-44C1-92DE-F9B8126AB68A}" type="presParOf" srcId="{72DF4E1F-301B-4FEE-9F2F-B31657555A44}" destId="{6318EDFB-65C4-4F38-A46E-4C5316685C61}" srcOrd="0" destOrd="0" presId="urn:microsoft.com/office/officeart/2005/8/layout/orgChart1"/>
    <dgm:cxn modelId="{03C022E0-4C87-4DFE-A320-1A9511573227}" type="presParOf" srcId="{6318EDFB-65C4-4F38-A46E-4C5316685C61}" destId="{EABFC265-DCFD-46C5-AEBF-754D899CADEA}" srcOrd="0" destOrd="0" presId="urn:microsoft.com/office/officeart/2005/8/layout/orgChart1"/>
    <dgm:cxn modelId="{5D91935B-FB51-4E48-A66A-2EE51607DC90}" type="presParOf" srcId="{6318EDFB-65C4-4F38-A46E-4C5316685C61}" destId="{48A0BAF6-99C0-4AE9-A591-1A02DD38E9E9}" srcOrd="1" destOrd="0" presId="urn:microsoft.com/office/officeart/2005/8/layout/orgChart1"/>
    <dgm:cxn modelId="{ADAE8380-9482-4E2F-BBC1-B1D0F2B84A83}" type="presParOf" srcId="{72DF4E1F-301B-4FEE-9F2F-B31657555A44}" destId="{E1EA4634-6F94-4EAA-9D5D-6BE4EFFA3748}" srcOrd="1" destOrd="0" presId="urn:microsoft.com/office/officeart/2005/8/layout/orgChart1"/>
    <dgm:cxn modelId="{6D07DB22-01C8-4F86-B5D0-E90A1480E4CE}" type="presParOf" srcId="{72DF4E1F-301B-4FEE-9F2F-B31657555A44}" destId="{6343B6C8-D163-4A10-809D-9B9CA86B37B6}" srcOrd="2" destOrd="0" presId="urn:microsoft.com/office/officeart/2005/8/layout/orgChart1"/>
    <dgm:cxn modelId="{5D218F24-F4CA-47DF-A295-8394B27CE7D5}" type="presParOf" srcId="{7AA2AFE5-689A-4F18-BE69-92FA20169DBD}" destId="{924F53B0-CD13-43FB-93EC-0E942155A4AE}" srcOrd="2" destOrd="0" presId="urn:microsoft.com/office/officeart/2005/8/layout/orgChart1"/>
    <dgm:cxn modelId="{2FDAA7EF-76B4-4F6B-B25A-F60DE35330F3}" type="presParOf" srcId="{7AA2AFE5-689A-4F18-BE69-92FA20169DBD}" destId="{D12514F4-C399-40B0-A163-D8FA06F35465}" srcOrd="3" destOrd="0" presId="urn:microsoft.com/office/officeart/2005/8/layout/orgChart1"/>
    <dgm:cxn modelId="{9BD9D511-3F4B-4382-B9A1-A9FC4FBE8640}" type="presParOf" srcId="{D12514F4-C399-40B0-A163-D8FA06F35465}" destId="{C03101FB-9596-46F5-AFAC-E310BF0ACB96}" srcOrd="0" destOrd="0" presId="urn:microsoft.com/office/officeart/2005/8/layout/orgChart1"/>
    <dgm:cxn modelId="{32566FFC-836E-40FB-B162-21C34B6C0537}" type="presParOf" srcId="{C03101FB-9596-46F5-AFAC-E310BF0ACB96}" destId="{78A5B9BE-8C89-49EC-A0CD-C0A342D1E6A9}" srcOrd="0" destOrd="0" presId="urn:microsoft.com/office/officeart/2005/8/layout/orgChart1"/>
    <dgm:cxn modelId="{9054D442-6CE8-480E-9143-CCB0D9A7C2AA}" type="presParOf" srcId="{C03101FB-9596-46F5-AFAC-E310BF0ACB96}" destId="{8A375C61-B5E2-4F4C-8809-2FAF8C4D5A5A}" srcOrd="1" destOrd="0" presId="urn:microsoft.com/office/officeart/2005/8/layout/orgChart1"/>
    <dgm:cxn modelId="{ED30377A-3B56-42F0-9FF2-58E5E24F58E3}" type="presParOf" srcId="{D12514F4-C399-40B0-A163-D8FA06F35465}" destId="{9080C7E2-06C9-4280-A7D6-FFA0AD8DD8EC}" srcOrd="1" destOrd="0" presId="urn:microsoft.com/office/officeart/2005/8/layout/orgChart1"/>
    <dgm:cxn modelId="{43239303-19E2-421F-A93D-12516EC35216}" type="presParOf" srcId="{D12514F4-C399-40B0-A163-D8FA06F35465}" destId="{2A1D0D07-9CB8-4B88-B03D-D74F033BBC04}" srcOrd="2" destOrd="0" presId="urn:microsoft.com/office/officeart/2005/8/layout/orgChart1"/>
    <dgm:cxn modelId="{952A6775-4BB5-4B8F-A999-91B2E105C66F}" type="presParOf" srcId="{7AA2AFE5-689A-4F18-BE69-92FA20169DBD}" destId="{3BCAEBBA-4CFD-45DF-97CA-95F498E833E4}" srcOrd="4" destOrd="0" presId="urn:microsoft.com/office/officeart/2005/8/layout/orgChart1"/>
    <dgm:cxn modelId="{59358287-AAC0-4D74-9028-A147B7D3F51A}" type="presParOf" srcId="{7AA2AFE5-689A-4F18-BE69-92FA20169DBD}" destId="{E43EAD2B-4AB3-4903-A880-324FC8AAFF76}" srcOrd="5" destOrd="0" presId="urn:microsoft.com/office/officeart/2005/8/layout/orgChart1"/>
    <dgm:cxn modelId="{0970B301-2CBC-4482-AEE4-F961DB57F41A}" type="presParOf" srcId="{E43EAD2B-4AB3-4903-A880-324FC8AAFF76}" destId="{98ABCC86-57D8-4652-B7FF-13C6E29CF477}" srcOrd="0" destOrd="0" presId="urn:microsoft.com/office/officeart/2005/8/layout/orgChart1"/>
    <dgm:cxn modelId="{A7F3B722-BC6E-495A-8776-5065354C13D7}" type="presParOf" srcId="{98ABCC86-57D8-4652-B7FF-13C6E29CF477}" destId="{77561ED5-EF66-40AE-BE81-F0A842B394BD}" srcOrd="0" destOrd="0" presId="urn:microsoft.com/office/officeart/2005/8/layout/orgChart1"/>
    <dgm:cxn modelId="{82292EAC-C4D7-4556-A8A8-1ED0FA888DA9}" type="presParOf" srcId="{98ABCC86-57D8-4652-B7FF-13C6E29CF477}" destId="{42A510A9-4CF3-4534-AD32-20BFE4F60465}" srcOrd="1" destOrd="0" presId="urn:microsoft.com/office/officeart/2005/8/layout/orgChart1"/>
    <dgm:cxn modelId="{ABDB421E-7452-4170-AC77-1143BBCD6EE4}" type="presParOf" srcId="{E43EAD2B-4AB3-4903-A880-324FC8AAFF76}" destId="{AC7C3C3F-8BD3-46AC-8395-57F943CFC8FC}" srcOrd="1" destOrd="0" presId="urn:microsoft.com/office/officeart/2005/8/layout/orgChart1"/>
    <dgm:cxn modelId="{50ABB70C-FCC6-43CB-8F2F-ED60635388A7}" type="presParOf" srcId="{E43EAD2B-4AB3-4903-A880-324FC8AAFF76}" destId="{799B1BA5-37C3-43C5-9E0F-5680C6F782B6}" srcOrd="2" destOrd="0" presId="urn:microsoft.com/office/officeart/2005/8/layout/orgChart1"/>
    <dgm:cxn modelId="{E5F4FD4A-B82A-4FB0-BD3B-AB2611C984BC}" type="presParOf" srcId="{8C3F6502-B79D-461A-98C9-6CCCAF317677}" destId="{C35E1214-A328-4E65-94C6-1C869C36D572}" srcOrd="2" destOrd="0" presId="urn:microsoft.com/office/officeart/2005/8/layout/orgChart1"/>
    <dgm:cxn modelId="{2FC247DD-0050-48D8-9B0C-4BFF42FBDE59}" type="presParOf" srcId="{3697DA6A-0468-4CC2-83F2-05350582C77B}" destId="{5FA74E11-97C8-42CD-B792-0E95EF8DD40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4C2238-E671-4B4C-ABF4-9AE871AFC74F}">
      <dsp:nvSpPr>
        <dsp:cNvPr id="0" name=""/>
        <dsp:cNvSpPr/>
      </dsp:nvSpPr>
      <dsp:spPr>
        <a:xfrm>
          <a:off x="2477465" y="798818"/>
          <a:ext cx="161898" cy="709269"/>
        </a:xfrm>
        <a:custGeom>
          <a:avLst/>
          <a:gdLst/>
          <a:ahLst/>
          <a:cxnLst/>
          <a:rect l="0" t="0" r="0" b="0"/>
          <a:pathLst>
            <a:path>
              <a:moveTo>
                <a:pt x="161898" y="0"/>
              </a:moveTo>
              <a:lnTo>
                <a:pt x="161898" y="709269"/>
              </a:lnTo>
              <a:lnTo>
                <a:pt x="0" y="7092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1CA74D-15AC-4A1C-B61D-ACC40BCBCE3C}">
      <dsp:nvSpPr>
        <dsp:cNvPr id="0" name=""/>
        <dsp:cNvSpPr/>
      </dsp:nvSpPr>
      <dsp:spPr>
        <a:xfrm>
          <a:off x="3888294" y="2988303"/>
          <a:ext cx="231283" cy="709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9269"/>
              </a:lnTo>
              <a:lnTo>
                <a:pt x="231283" y="7092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8444B9-A7FC-4AC0-8848-91687BC05AEA}">
      <dsp:nvSpPr>
        <dsp:cNvPr id="0" name=""/>
        <dsp:cNvSpPr/>
      </dsp:nvSpPr>
      <dsp:spPr>
        <a:xfrm>
          <a:off x="2639363" y="798818"/>
          <a:ext cx="1865687" cy="1418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6640"/>
              </a:lnTo>
              <a:lnTo>
                <a:pt x="1865687" y="1256640"/>
              </a:lnTo>
              <a:lnTo>
                <a:pt x="1865687" y="14185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88DEE-DF8D-452B-9D05-1A529AB08BB6}">
      <dsp:nvSpPr>
        <dsp:cNvPr id="0" name=""/>
        <dsp:cNvSpPr/>
      </dsp:nvSpPr>
      <dsp:spPr>
        <a:xfrm>
          <a:off x="2022607" y="2988303"/>
          <a:ext cx="231283" cy="709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9269"/>
              </a:lnTo>
              <a:lnTo>
                <a:pt x="231283" y="7092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31A806-F403-44BD-8DCF-74A6DCCD0B34}">
      <dsp:nvSpPr>
        <dsp:cNvPr id="0" name=""/>
        <dsp:cNvSpPr/>
      </dsp:nvSpPr>
      <dsp:spPr>
        <a:xfrm>
          <a:off x="2593643" y="798818"/>
          <a:ext cx="91440" cy="14185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185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9E2240-A834-42BA-9506-4F3FF16430AE}">
      <dsp:nvSpPr>
        <dsp:cNvPr id="0" name=""/>
        <dsp:cNvSpPr/>
      </dsp:nvSpPr>
      <dsp:spPr>
        <a:xfrm>
          <a:off x="156920" y="2988303"/>
          <a:ext cx="231283" cy="709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9269"/>
              </a:lnTo>
              <a:lnTo>
                <a:pt x="231283" y="7092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E8DACF-1038-4D86-88C6-F5ACE862136F}">
      <dsp:nvSpPr>
        <dsp:cNvPr id="0" name=""/>
        <dsp:cNvSpPr/>
      </dsp:nvSpPr>
      <dsp:spPr>
        <a:xfrm>
          <a:off x="773676" y="798818"/>
          <a:ext cx="1865687" cy="1418539"/>
        </a:xfrm>
        <a:custGeom>
          <a:avLst/>
          <a:gdLst/>
          <a:ahLst/>
          <a:cxnLst/>
          <a:rect l="0" t="0" r="0" b="0"/>
          <a:pathLst>
            <a:path>
              <a:moveTo>
                <a:pt x="1865687" y="0"/>
              </a:moveTo>
              <a:lnTo>
                <a:pt x="1865687" y="1256640"/>
              </a:lnTo>
              <a:lnTo>
                <a:pt x="0" y="1256640"/>
              </a:lnTo>
              <a:lnTo>
                <a:pt x="0" y="14185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34414F-C4C1-4E92-963D-495F13307380}">
      <dsp:nvSpPr>
        <dsp:cNvPr id="0" name=""/>
        <dsp:cNvSpPr/>
      </dsp:nvSpPr>
      <dsp:spPr>
        <a:xfrm>
          <a:off x="1868418" y="27873"/>
          <a:ext cx="1541890" cy="770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 dirty="0"/>
            <a:t>Kilpailun johtaja</a:t>
          </a:r>
        </a:p>
      </dsp:txBody>
      <dsp:txXfrm>
        <a:off x="1868418" y="27873"/>
        <a:ext cx="1541890" cy="770945"/>
      </dsp:txXfrm>
    </dsp:sp>
    <dsp:sp modelId="{ED2BDC0B-1F82-4C34-B9A7-902DE8C4E73E}">
      <dsp:nvSpPr>
        <dsp:cNvPr id="0" name=""/>
        <dsp:cNvSpPr/>
      </dsp:nvSpPr>
      <dsp:spPr>
        <a:xfrm>
          <a:off x="2731" y="2217357"/>
          <a:ext cx="1541890" cy="770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 dirty="0"/>
            <a:t>Aikuisten päätuomari</a:t>
          </a:r>
        </a:p>
      </dsp:txBody>
      <dsp:txXfrm>
        <a:off x="2731" y="2217357"/>
        <a:ext cx="1541890" cy="770945"/>
      </dsp:txXfrm>
    </dsp:sp>
    <dsp:sp modelId="{093FE91F-852B-44E7-B4DC-23C6CDA52436}">
      <dsp:nvSpPr>
        <dsp:cNvPr id="0" name=""/>
        <dsp:cNvSpPr/>
      </dsp:nvSpPr>
      <dsp:spPr>
        <a:xfrm>
          <a:off x="388203" y="3312100"/>
          <a:ext cx="1541890" cy="770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 dirty="0"/>
            <a:t>Tuomarit</a:t>
          </a:r>
        </a:p>
      </dsp:txBody>
      <dsp:txXfrm>
        <a:off x="388203" y="3312100"/>
        <a:ext cx="1541890" cy="770945"/>
      </dsp:txXfrm>
    </dsp:sp>
    <dsp:sp modelId="{54ED1C57-0953-411B-AAB3-16DFA0B6AB96}">
      <dsp:nvSpPr>
        <dsp:cNvPr id="0" name=""/>
        <dsp:cNvSpPr/>
      </dsp:nvSpPr>
      <dsp:spPr>
        <a:xfrm>
          <a:off x="1868418" y="2217357"/>
          <a:ext cx="1541890" cy="770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 dirty="0"/>
            <a:t>Nuorten päätuomari</a:t>
          </a:r>
        </a:p>
      </dsp:txBody>
      <dsp:txXfrm>
        <a:off x="1868418" y="2217357"/>
        <a:ext cx="1541890" cy="770945"/>
      </dsp:txXfrm>
    </dsp:sp>
    <dsp:sp modelId="{2A896921-ADAD-42A3-9922-1F0B58401BCB}">
      <dsp:nvSpPr>
        <dsp:cNvPr id="0" name=""/>
        <dsp:cNvSpPr/>
      </dsp:nvSpPr>
      <dsp:spPr>
        <a:xfrm>
          <a:off x="2253891" y="3312100"/>
          <a:ext cx="1541890" cy="770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 dirty="0"/>
            <a:t>Tuomarit</a:t>
          </a:r>
        </a:p>
      </dsp:txBody>
      <dsp:txXfrm>
        <a:off x="2253891" y="3312100"/>
        <a:ext cx="1541890" cy="770945"/>
      </dsp:txXfrm>
    </dsp:sp>
    <dsp:sp modelId="{67E69C52-8678-4623-9A4A-994EE5264DCD}">
      <dsp:nvSpPr>
        <dsp:cNvPr id="0" name=""/>
        <dsp:cNvSpPr/>
      </dsp:nvSpPr>
      <dsp:spPr>
        <a:xfrm>
          <a:off x="3734105" y="2217357"/>
          <a:ext cx="1541890" cy="770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 dirty="0"/>
            <a:t>100M esteet päätuomari</a:t>
          </a:r>
        </a:p>
      </dsp:txBody>
      <dsp:txXfrm>
        <a:off x="3734105" y="2217357"/>
        <a:ext cx="1541890" cy="770945"/>
      </dsp:txXfrm>
    </dsp:sp>
    <dsp:sp modelId="{32FFC31F-2AE7-4047-92F5-32525C7523D2}">
      <dsp:nvSpPr>
        <dsp:cNvPr id="0" name=""/>
        <dsp:cNvSpPr/>
      </dsp:nvSpPr>
      <dsp:spPr>
        <a:xfrm>
          <a:off x="4119578" y="3312100"/>
          <a:ext cx="1541890" cy="770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 dirty="0"/>
            <a:t>tuomarit</a:t>
          </a:r>
        </a:p>
      </dsp:txBody>
      <dsp:txXfrm>
        <a:off x="4119578" y="3312100"/>
        <a:ext cx="1541890" cy="770945"/>
      </dsp:txXfrm>
    </dsp:sp>
    <dsp:sp modelId="{12920630-38D7-4784-9FD0-983A44ABBC75}">
      <dsp:nvSpPr>
        <dsp:cNvPr id="0" name=""/>
        <dsp:cNvSpPr/>
      </dsp:nvSpPr>
      <dsp:spPr>
        <a:xfrm>
          <a:off x="935574" y="1122615"/>
          <a:ext cx="1541890" cy="770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 dirty="0"/>
            <a:t>Kilpailun ylituomari</a:t>
          </a:r>
        </a:p>
      </dsp:txBody>
      <dsp:txXfrm>
        <a:off x="935574" y="1122615"/>
        <a:ext cx="1541890" cy="7709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CAEBBA-4CFD-45DF-97CA-95F498E833E4}">
      <dsp:nvSpPr>
        <dsp:cNvPr id="0" name=""/>
        <dsp:cNvSpPr/>
      </dsp:nvSpPr>
      <dsp:spPr>
        <a:xfrm>
          <a:off x="5780748" y="1764069"/>
          <a:ext cx="113932" cy="1427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7955"/>
              </a:lnTo>
              <a:lnTo>
                <a:pt x="113932" y="142795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4F53B0-CD13-43FB-93EC-0E942155A4AE}">
      <dsp:nvSpPr>
        <dsp:cNvPr id="0" name=""/>
        <dsp:cNvSpPr/>
      </dsp:nvSpPr>
      <dsp:spPr>
        <a:xfrm>
          <a:off x="5780748" y="1764069"/>
          <a:ext cx="113932" cy="8886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8674"/>
              </a:lnTo>
              <a:lnTo>
                <a:pt x="113932" y="8886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569F15-4EC0-44F5-9932-E0F562CC5CA4}">
      <dsp:nvSpPr>
        <dsp:cNvPr id="0" name=""/>
        <dsp:cNvSpPr/>
      </dsp:nvSpPr>
      <dsp:spPr>
        <a:xfrm>
          <a:off x="5780748" y="1764069"/>
          <a:ext cx="113932" cy="349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9393"/>
              </a:lnTo>
              <a:lnTo>
                <a:pt x="113932" y="3493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CEF904-E695-418F-91FD-920C3D2A4BB4}">
      <dsp:nvSpPr>
        <dsp:cNvPr id="0" name=""/>
        <dsp:cNvSpPr/>
      </dsp:nvSpPr>
      <dsp:spPr>
        <a:xfrm>
          <a:off x="3232456" y="1224788"/>
          <a:ext cx="2852112" cy="159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752"/>
              </a:lnTo>
              <a:lnTo>
                <a:pt x="2852112" y="79752"/>
              </a:lnTo>
              <a:lnTo>
                <a:pt x="2852112" y="1595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DE5768-DDE2-4C35-BA86-B78DCB6B6AE5}">
      <dsp:nvSpPr>
        <dsp:cNvPr id="0" name=""/>
        <dsp:cNvSpPr/>
      </dsp:nvSpPr>
      <dsp:spPr>
        <a:xfrm>
          <a:off x="4861692" y="1764069"/>
          <a:ext cx="113932" cy="1967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7235"/>
              </a:lnTo>
              <a:lnTo>
                <a:pt x="113932" y="19672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27A3E5-6815-437C-A1CD-1357BD6C6F06}">
      <dsp:nvSpPr>
        <dsp:cNvPr id="0" name=""/>
        <dsp:cNvSpPr/>
      </dsp:nvSpPr>
      <dsp:spPr>
        <a:xfrm>
          <a:off x="4861692" y="1764069"/>
          <a:ext cx="113932" cy="1427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7955"/>
              </a:lnTo>
              <a:lnTo>
                <a:pt x="113932" y="142795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267999-18F3-4EEB-BB09-7F3D234F5535}">
      <dsp:nvSpPr>
        <dsp:cNvPr id="0" name=""/>
        <dsp:cNvSpPr/>
      </dsp:nvSpPr>
      <dsp:spPr>
        <a:xfrm>
          <a:off x="4861692" y="1764069"/>
          <a:ext cx="113932" cy="8886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8674"/>
              </a:lnTo>
              <a:lnTo>
                <a:pt x="113932" y="8886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F429CA-E872-44D1-9425-7A9330FA6F24}">
      <dsp:nvSpPr>
        <dsp:cNvPr id="0" name=""/>
        <dsp:cNvSpPr/>
      </dsp:nvSpPr>
      <dsp:spPr>
        <a:xfrm>
          <a:off x="4861692" y="1764069"/>
          <a:ext cx="113932" cy="349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9393"/>
              </a:lnTo>
              <a:lnTo>
                <a:pt x="113932" y="3493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0CEECA-6395-45AD-8038-31D9F2371F09}">
      <dsp:nvSpPr>
        <dsp:cNvPr id="0" name=""/>
        <dsp:cNvSpPr/>
      </dsp:nvSpPr>
      <dsp:spPr>
        <a:xfrm>
          <a:off x="3232456" y="1224788"/>
          <a:ext cx="1933056" cy="159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752"/>
              </a:lnTo>
              <a:lnTo>
                <a:pt x="1933056" y="79752"/>
              </a:lnTo>
              <a:lnTo>
                <a:pt x="1933056" y="1595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1C363E-ECB4-460B-B28C-9C799BF6D0AF}">
      <dsp:nvSpPr>
        <dsp:cNvPr id="0" name=""/>
        <dsp:cNvSpPr/>
      </dsp:nvSpPr>
      <dsp:spPr>
        <a:xfrm>
          <a:off x="3942635" y="2303350"/>
          <a:ext cx="113932" cy="349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9393"/>
              </a:lnTo>
              <a:lnTo>
                <a:pt x="113932" y="3493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97AB5A-DE55-4C30-8966-3BEFC83AE65B}">
      <dsp:nvSpPr>
        <dsp:cNvPr id="0" name=""/>
        <dsp:cNvSpPr/>
      </dsp:nvSpPr>
      <dsp:spPr>
        <a:xfrm>
          <a:off x="3327399" y="1764069"/>
          <a:ext cx="919056" cy="159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752"/>
              </a:lnTo>
              <a:lnTo>
                <a:pt x="919056" y="79752"/>
              </a:lnTo>
              <a:lnTo>
                <a:pt x="919056" y="1595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300C5F-FE66-4BB6-B264-1DB987404566}">
      <dsp:nvSpPr>
        <dsp:cNvPr id="0" name=""/>
        <dsp:cNvSpPr/>
      </dsp:nvSpPr>
      <dsp:spPr>
        <a:xfrm>
          <a:off x="3023579" y="2303350"/>
          <a:ext cx="113932" cy="349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9393"/>
              </a:lnTo>
              <a:lnTo>
                <a:pt x="113932" y="3493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F23C77-C71C-44AC-9AE9-6966C9D186AC}">
      <dsp:nvSpPr>
        <dsp:cNvPr id="0" name=""/>
        <dsp:cNvSpPr/>
      </dsp:nvSpPr>
      <dsp:spPr>
        <a:xfrm>
          <a:off x="3281679" y="1764069"/>
          <a:ext cx="91440" cy="1595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95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8D41D5-3420-46A3-BDED-885AC310AD0A}">
      <dsp:nvSpPr>
        <dsp:cNvPr id="0" name=""/>
        <dsp:cNvSpPr/>
      </dsp:nvSpPr>
      <dsp:spPr>
        <a:xfrm>
          <a:off x="2408343" y="1764069"/>
          <a:ext cx="919056" cy="159505"/>
        </a:xfrm>
        <a:custGeom>
          <a:avLst/>
          <a:gdLst/>
          <a:ahLst/>
          <a:cxnLst/>
          <a:rect l="0" t="0" r="0" b="0"/>
          <a:pathLst>
            <a:path>
              <a:moveTo>
                <a:pt x="919056" y="0"/>
              </a:moveTo>
              <a:lnTo>
                <a:pt x="919056" y="79752"/>
              </a:lnTo>
              <a:lnTo>
                <a:pt x="0" y="79752"/>
              </a:lnTo>
              <a:lnTo>
                <a:pt x="0" y="1595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8444B9-A7FC-4AC0-8848-91687BC05AEA}">
      <dsp:nvSpPr>
        <dsp:cNvPr id="0" name=""/>
        <dsp:cNvSpPr/>
      </dsp:nvSpPr>
      <dsp:spPr>
        <a:xfrm>
          <a:off x="3232456" y="1224788"/>
          <a:ext cx="94943" cy="159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752"/>
              </a:lnTo>
              <a:lnTo>
                <a:pt x="94943" y="79752"/>
              </a:lnTo>
              <a:lnTo>
                <a:pt x="94943" y="1595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B80521-E04E-44EA-85D6-2A1AD32D027D}">
      <dsp:nvSpPr>
        <dsp:cNvPr id="0" name=""/>
        <dsp:cNvSpPr/>
      </dsp:nvSpPr>
      <dsp:spPr>
        <a:xfrm>
          <a:off x="995579" y="1764069"/>
          <a:ext cx="113932" cy="1427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7955"/>
              </a:lnTo>
              <a:lnTo>
                <a:pt x="113932" y="142795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A18247-DCAD-45C2-AEAD-C586C1EBFEB7}">
      <dsp:nvSpPr>
        <dsp:cNvPr id="0" name=""/>
        <dsp:cNvSpPr/>
      </dsp:nvSpPr>
      <dsp:spPr>
        <a:xfrm>
          <a:off x="995579" y="1764069"/>
          <a:ext cx="113932" cy="8886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8674"/>
              </a:lnTo>
              <a:lnTo>
                <a:pt x="113932" y="8886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7A4016-1C8D-418C-82DB-E76550957D87}">
      <dsp:nvSpPr>
        <dsp:cNvPr id="0" name=""/>
        <dsp:cNvSpPr/>
      </dsp:nvSpPr>
      <dsp:spPr>
        <a:xfrm>
          <a:off x="995579" y="1764069"/>
          <a:ext cx="113932" cy="349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9393"/>
              </a:lnTo>
              <a:lnTo>
                <a:pt x="113932" y="3493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31A806-F403-44BD-8DCF-74A6DCCD0B34}">
      <dsp:nvSpPr>
        <dsp:cNvPr id="0" name=""/>
        <dsp:cNvSpPr/>
      </dsp:nvSpPr>
      <dsp:spPr>
        <a:xfrm>
          <a:off x="1299400" y="1224788"/>
          <a:ext cx="1933056" cy="159505"/>
        </a:xfrm>
        <a:custGeom>
          <a:avLst/>
          <a:gdLst/>
          <a:ahLst/>
          <a:cxnLst/>
          <a:rect l="0" t="0" r="0" b="0"/>
          <a:pathLst>
            <a:path>
              <a:moveTo>
                <a:pt x="1933056" y="0"/>
              </a:moveTo>
              <a:lnTo>
                <a:pt x="1933056" y="79752"/>
              </a:lnTo>
              <a:lnTo>
                <a:pt x="0" y="79752"/>
              </a:lnTo>
              <a:lnTo>
                <a:pt x="0" y="1595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276A82-94AE-4F09-9522-60DD7ED69C2E}">
      <dsp:nvSpPr>
        <dsp:cNvPr id="0" name=""/>
        <dsp:cNvSpPr/>
      </dsp:nvSpPr>
      <dsp:spPr>
        <a:xfrm>
          <a:off x="76523" y="1764069"/>
          <a:ext cx="113932" cy="349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9393"/>
              </a:lnTo>
              <a:lnTo>
                <a:pt x="113932" y="3493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E8DACF-1038-4D86-88C6-F5ACE862136F}">
      <dsp:nvSpPr>
        <dsp:cNvPr id="0" name=""/>
        <dsp:cNvSpPr/>
      </dsp:nvSpPr>
      <dsp:spPr>
        <a:xfrm>
          <a:off x="380343" y="1224788"/>
          <a:ext cx="2852112" cy="159505"/>
        </a:xfrm>
        <a:custGeom>
          <a:avLst/>
          <a:gdLst/>
          <a:ahLst/>
          <a:cxnLst/>
          <a:rect l="0" t="0" r="0" b="0"/>
          <a:pathLst>
            <a:path>
              <a:moveTo>
                <a:pt x="2852112" y="0"/>
              </a:moveTo>
              <a:lnTo>
                <a:pt x="2852112" y="79752"/>
              </a:lnTo>
              <a:lnTo>
                <a:pt x="0" y="79752"/>
              </a:lnTo>
              <a:lnTo>
                <a:pt x="0" y="1595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34414F-C4C1-4E92-963D-495F13307380}">
      <dsp:nvSpPr>
        <dsp:cNvPr id="0" name=""/>
        <dsp:cNvSpPr/>
      </dsp:nvSpPr>
      <dsp:spPr>
        <a:xfrm>
          <a:off x="2852680" y="845013"/>
          <a:ext cx="759550" cy="37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Kilpailun johtaja</a:t>
          </a:r>
        </a:p>
      </dsp:txBody>
      <dsp:txXfrm>
        <a:off x="2852680" y="845013"/>
        <a:ext cx="759550" cy="379775"/>
      </dsp:txXfrm>
    </dsp:sp>
    <dsp:sp modelId="{ED2BDC0B-1F82-4C34-B9A7-902DE8C4E73E}">
      <dsp:nvSpPr>
        <dsp:cNvPr id="0" name=""/>
        <dsp:cNvSpPr/>
      </dsp:nvSpPr>
      <dsp:spPr>
        <a:xfrm>
          <a:off x="568" y="1384294"/>
          <a:ext cx="759550" cy="37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Majoitusmestari</a:t>
          </a:r>
        </a:p>
      </dsp:txBody>
      <dsp:txXfrm>
        <a:off x="568" y="1384294"/>
        <a:ext cx="759550" cy="379775"/>
      </dsp:txXfrm>
    </dsp:sp>
    <dsp:sp modelId="{3BB80F08-B523-4915-9042-1104A5C5D625}">
      <dsp:nvSpPr>
        <dsp:cNvPr id="0" name=""/>
        <dsp:cNvSpPr/>
      </dsp:nvSpPr>
      <dsp:spPr>
        <a:xfrm>
          <a:off x="190456" y="1923575"/>
          <a:ext cx="759550" cy="37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Vartiointivastaava</a:t>
          </a:r>
        </a:p>
      </dsp:txBody>
      <dsp:txXfrm>
        <a:off x="190456" y="1923575"/>
        <a:ext cx="759550" cy="379775"/>
      </dsp:txXfrm>
    </dsp:sp>
    <dsp:sp modelId="{54ED1C57-0953-411B-AAB3-16DFA0B6AB96}">
      <dsp:nvSpPr>
        <dsp:cNvPr id="0" name=""/>
        <dsp:cNvSpPr/>
      </dsp:nvSpPr>
      <dsp:spPr>
        <a:xfrm>
          <a:off x="919624" y="1384294"/>
          <a:ext cx="759550" cy="37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Muonitusmestari</a:t>
          </a:r>
        </a:p>
      </dsp:txBody>
      <dsp:txXfrm>
        <a:off x="919624" y="1384294"/>
        <a:ext cx="759550" cy="379775"/>
      </dsp:txXfrm>
    </dsp:sp>
    <dsp:sp modelId="{CDD69731-BE6F-4FF9-95E2-A162A8637C58}">
      <dsp:nvSpPr>
        <dsp:cNvPr id="0" name=""/>
        <dsp:cNvSpPr/>
      </dsp:nvSpPr>
      <dsp:spPr>
        <a:xfrm>
          <a:off x="1109512" y="1923575"/>
          <a:ext cx="759550" cy="37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Valmistus</a:t>
          </a:r>
        </a:p>
      </dsp:txBody>
      <dsp:txXfrm>
        <a:off x="1109512" y="1923575"/>
        <a:ext cx="759550" cy="379775"/>
      </dsp:txXfrm>
    </dsp:sp>
    <dsp:sp modelId="{41C10929-ED5F-4F89-B166-3AEDCF13B1BC}">
      <dsp:nvSpPr>
        <dsp:cNvPr id="0" name=""/>
        <dsp:cNvSpPr/>
      </dsp:nvSpPr>
      <dsp:spPr>
        <a:xfrm>
          <a:off x="1109512" y="2462856"/>
          <a:ext cx="759550" cy="37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Jakelu</a:t>
          </a:r>
        </a:p>
      </dsp:txBody>
      <dsp:txXfrm>
        <a:off x="1109512" y="2462856"/>
        <a:ext cx="759550" cy="379775"/>
      </dsp:txXfrm>
    </dsp:sp>
    <dsp:sp modelId="{D9FBA783-2F85-4FFC-A5EA-2BFA95AD2CF1}">
      <dsp:nvSpPr>
        <dsp:cNvPr id="0" name=""/>
        <dsp:cNvSpPr/>
      </dsp:nvSpPr>
      <dsp:spPr>
        <a:xfrm>
          <a:off x="1109512" y="3002137"/>
          <a:ext cx="759550" cy="37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Tarjoilu</a:t>
          </a:r>
        </a:p>
      </dsp:txBody>
      <dsp:txXfrm>
        <a:off x="1109512" y="3002137"/>
        <a:ext cx="759550" cy="379775"/>
      </dsp:txXfrm>
    </dsp:sp>
    <dsp:sp modelId="{67E69C52-8678-4623-9A4A-994EE5264DCD}">
      <dsp:nvSpPr>
        <dsp:cNvPr id="0" name=""/>
        <dsp:cNvSpPr/>
      </dsp:nvSpPr>
      <dsp:spPr>
        <a:xfrm>
          <a:off x="2947624" y="1384294"/>
          <a:ext cx="759550" cy="37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Järjestelymestari</a:t>
          </a:r>
        </a:p>
      </dsp:txBody>
      <dsp:txXfrm>
        <a:off x="2947624" y="1384294"/>
        <a:ext cx="759550" cy="379775"/>
      </dsp:txXfrm>
    </dsp:sp>
    <dsp:sp modelId="{F668F5C2-710D-4AED-867A-8435CB5AFCCB}">
      <dsp:nvSpPr>
        <dsp:cNvPr id="0" name=""/>
        <dsp:cNvSpPr/>
      </dsp:nvSpPr>
      <dsp:spPr>
        <a:xfrm>
          <a:off x="2028568" y="1923575"/>
          <a:ext cx="759550" cy="37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Kuljetus</a:t>
          </a:r>
        </a:p>
      </dsp:txBody>
      <dsp:txXfrm>
        <a:off x="2028568" y="1923575"/>
        <a:ext cx="759550" cy="379775"/>
      </dsp:txXfrm>
    </dsp:sp>
    <dsp:sp modelId="{AD58C648-AA09-45F1-9540-7A771B704FAE}">
      <dsp:nvSpPr>
        <dsp:cNvPr id="0" name=""/>
        <dsp:cNvSpPr/>
      </dsp:nvSpPr>
      <dsp:spPr>
        <a:xfrm>
          <a:off x="2947624" y="1923575"/>
          <a:ext cx="759550" cy="37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Kalusto</a:t>
          </a:r>
        </a:p>
      </dsp:txBody>
      <dsp:txXfrm>
        <a:off x="2947624" y="1923575"/>
        <a:ext cx="759550" cy="379775"/>
      </dsp:txXfrm>
    </dsp:sp>
    <dsp:sp modelId="{F752BC96-B727-4976-8940-D0B1AF77A7AF}">
      <dsp:nvSpPr>
        <dsp:cNvPr id="0" name=""/>
        <dsp:cNvSpPr/>
      </dsp:nvSpPr>
      <dsp:spPr>
        <a:xfrm>
          <a:off x="3137512" y="2462856"/>
          <a:ext cx="759550" cy="37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Kalustohuolto (vesihuolto)</a:t>
          </a:r>
        </a:p>
      </dsp:txBody>
      <dsp:txXfrm>
        <a:off x="3137512" y="2462856"/>
        <a:ext cx="759550" cy="379775"/>
      </dsp:txXfrm>
    </dsp:sp>
    <dsp:sp modelId="{08B40BEF-8F60-4AC6-B834-B97CAF3FED04}">
      <dsp:nvSpPr>
        <dsp:cNvPr id="0" name=""/>
        <dsp:cNvSpPr/>
      </dsp:nvSpPr>
      <dsp:spPr>
        <a:xfrm>
          <a:off x="3866680" y="1923575"/>
          <a:ext cx="759550" cy="37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Kenttä</a:t>
          </a:r>
        </a:p>
      </dsp:txBody>
      <dsp:txXfrm>
        <a:off x="3866680" y="1923575"/>
        <a:ext cx="759550" cy="379775"/>
      </dsp:txXfrm>
    </dsp:sp>
    <dsp:sp modelId="{0796ED97-B729-4DC4-B0D8-088A3755074D}">
      <dsp:nvSpPr>
        <dsp:cNvPr id="0" name=""/>
        <dsp:cNvSpPr/>
      </dsp:nvSpPr>
      <dsp:spPr>
        <a:xfrm>
          <a:off x="4056568" y="2462856"/>
          <a:ext cx="759550" cy="37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Ensiapu</a:t>
          </a:r>
        </a:p>
      </dsp:txBody>
      <dsp:txXfrm>
        <a:off x="4056568" y="2462856"/>
        <a:ext cx="759550" cy="379775"/>
      </dsp:txXfrm>
    </dsp:sp>
    <dsp:sp modelId="{FC231194-8007-44B8-8F7B-5AFB1AB03912}">
      <dsp:nvSpPr>
        <dsp:cNvPr id="0" name=""/>
        <dsp:cNvSpPr/>
      </dsp:nvSpPr>
      <dsp:spPr>
        <a:xfrm>
          <a:off x="4785737" y="1384294"/>
          <a:ext cx="759550" cy="37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Ohjelmamestari</a:t>
          </a:r>
        </a:p>
      </dsp:txBody>
      <dsp:txXfrm>
        <a:off x="4785737" y="1384294"/>
        <a:ext cx="759550" cy="379775"/>
      </dsp:txXfrm>
    </dsp:sp>
    <dsp:sp modelId="{B25B886D-A215-4D23-8991-597B33BAB0C9}">
      <dsp:nvSpPr>
        <dsp:cNvPr id="0" name=""/>
        <dsp:cNvSpPr/>
      </dsp:nvSpPr>
      <dsp:spPr>
        <a:xfrm>
          <a:off x="4975624" y="1923575"/>
          <a:ext cx="759550" cy="37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Avajaiset</a:t>
          </a:r>
        </a:p>
      </dsp:txBody>
      <dsp:txXfrm>
        <a:off x="4975624" y="1923575"/>
        <a:ext cx="759550" cy="379775"/>
      </dsp:txXfrm>
    </dsp:sp>
    <dsp:sp modelId="{8D44E195-EA4A-4BC5-9A8F-0C8ADC3F8A15}">
      <dsp:nvSpPr>
        <dsp:cNvPr id="0" name=""/>
        <dsp:cNvSpPr/>
      </dsp:nvSpPr>
      <dsp:spPr>
        <a:xfrm>
          <a:off x="4975624" y="2462856"/>
          <a:ext cx="759550" cy="37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Palkintojenjako</a:t>
          </a:r>
        </a:p>
      </dsp:txBody>
      <dsp:txXfrm>
        <a:off x="4975624" y="2462856"/>
        <a:ext cx="759550" cy="379775"/>
      </dsp:txXfrm>
    </dsp:sp>
    <dsp:sp modelId="{F392B3C7-9CDA-4BEE-8B02-3749AF865571}">
      <dsp:nvSpPr>
        <dsp:cNvPr id="0" name=""/>
        <dsp:cNvSpPr/>
      </dsp:nvSpPr>
      <dsp:spPr>
        <a:xfrm>
          <a:off x="4975624" y="3002137"/>
          <a:ext cx="759550" cy="37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Muu ohjelma</a:t>
          </a:r>
        </a:p>
      </dsp:txBody>
      <dsp:txXfrm>
        <a:off x="4975624" y="3002137"/>
        <a:ext cx="759550" cy="379775"/>
      </dsp:txXfrm>
    </dsp:sp>
    <dsp:sp modelId="{B6FB896E-EC0B-4B54-A86E-F3F83CFCFD79}">
      <dsp:nvSpPr>
        <dsp:cNvPr id="0" name=""/>
        <dsp:cNvSpPr/>
      </dsp:nvSpPr>
      <dsp:spPr>
        <a:xfrm>
          <a:off x="4975624" y="3541418"/>
          <a:ext cx="759550" cy="37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Kenttäkuulutus</a:t>
          </a:r>
        </a:p>
      </dsp:txBody>
      <dsp:txXfrm>
        <a:off x="4975624" y="3541418"/>
        <a:ext cx="759550" cy="379775"/>
      </dsp:txXfrm>
    </dsp:sp>
    <dsp:sp modelId="{4BED5108-71F0-44C9-8784-D3EEACAB0CC3}">
      <dsp:nvSpPr>
        <dsp:cNvPr id="0" name=""/>
        <dsp:cNvSpPr/>
      </dsp:nvSpPr>
      <dsp:spPr>
        <a:xfrm>
          <a:off x="5704793" y="1384294"/>
          <a:ext cx="759550" cy="37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Kilpailutoimisto</a:t>
          </a:r>
        </a:p>
      </dsp:txBody>
      <dsp:txXfrm>
        <a:off x="5704793" y="1384294"/>
        <a:ext cx="759550" cy="379775"/>
      </dsp:txXfrm>
    </dsp:sp>
    <dsp:sp modelId="{EABFC265-DCFD-46C5-AEBF-754D899CADEA}">
      <dsp:nvSpPr>
        <dsp:cNvPr id="0" name=""/>
        <dsp:cNvSpPr/>
      </dsp:nvSpPr>
      <dsp:spPr>
        <a:xfrm>
          <a:off x="5894680" y="1923575"/>
          <a:ext cx="759550" cy="37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Ilmoittautuminen</a:t>
          </a:r>
        </a:p>
      </dsp:txBody>
      <dsp:txXfrm>
        <a:off x="5894680" y="1923575"/>
        <a:ext cx="759550" cy="379775"/>
      </dsp:txXfrm>
    </dsp:sp>
    <dsp:sp modelId="{78A5B9BE-8C89-49EC-A0CD-C0A342D1E6A9}">
      <dsp:nvSpPr>
        <dsp:cNvPr id="0" name=""/>
        <dsp:cNvSpPr/>
      </dsp:nvSpPr>
      <dsp:spPr>
        <a:xfrm>
          <a:off x="5894680" y="2462856"/>
          <a:ext cx="759550" cy="37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Tulosseuranta ja ilmoittautuminen</a:t>
          </a:r>
        </a:p>
      </dsp:txBody>
      <dsp:txXfrm>
        <a:off x="5894680" y="2462856"/>
        <a:ext cx="759550" cy="379775"/>
      </dsp:txXfrm>
    </dsp:sp>
    <dsp:sp modelId="{77561ED5-EF66-40AE-BE81-F0A842B394BD}">
      <dsp:nvSpPr>
        <dsp:cNvPr id="0" name=""/>
        <dsp:cNvSpPr/>
      </dsp:nvSpPr>
      <dsp:spPr>
        <a:xfrm>
          <a:off x="5894680" y="3002137"/>
          <a:ext cx="759550" cy="37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Lähettäjä ja ajanotto</a:t>
          </a:r>
        </a:p>
      </dsp:txBody>
      <dsp:txXfrm>
        <a:off x="5894680" y="3002137"/>
        <a:ext cx="759550" cy="3797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14.9.2024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1957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14.9.2024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933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14.9.2024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2579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14.9.2024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538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14.9.2024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072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14.9.2024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1017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14.9.2024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422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14.9.2024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9293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14.9.2024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643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14.9.2024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3904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14.9.2024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1160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14.9.2024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2006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1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CTIF Finland logo 60x80 300dpi">
            <a:extLst>
              <a:ext uri="{FF2B5EF4-FFF2-40B4-BE49-F238E27FC236}">
                <a16:creationId xmlns:a16="http://schemas.microsoft.com/office/drawing/2014/main" id="{7CD0E9A8-728F-4A19-B992-C813A790BED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291"/>
            <a:ext cx="6858000" cy="976670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0" y="2006599"/>
            <a:ext cx="6858000" cy="1581447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fi-FI" sz="8900" dirty="0"/>
              <a:t>Järjestäjän opas</a:t>
            </a:r>
            <a:br>
              <a:rPr lang="fi-FI" sz="9600" dirty="0"/>
            </a:br>
            <a:r>
              <a:rPr lang="fi-FI" sz="2200" dirty="0"/>
              <a:t>Kansalliset CTIF SM-kilpailut</a:t>
            </a:r>
          </a:p>
        </p:txBody>
      </p:sp>
      <p:pic>
        <p:nvPicPr>
          <p:cNvPr id="6" name="Kuva 5" descr="psr_logo_fi">
            <a:extLst>
              <a:ext uri="{FF2B5EF4-FFF2-40B4-BE49-F238E27FC236}">
                <a16:creationId xmlns:a16="http://schemas.microsoft.com/office/drawing/2014/main" id="{AE834402-CE23-452F-A60B-F81F4DB0D70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1869" y="491121"/>
            <a:ext cx="736698" cy="4908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uva 7" descr="SPEKGB">
            <a:extLst>
              <a:ext uri="{FF2B5EF4-FFF2-40B4-BE49-F238E27FC236}">
                <a16:creationId xmlns:a16="http://schemas.microsoft.com/office/drawing/2014/main" id="{06E6B0EA-9E55-47DC-B208-08B74EA38B0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703" y="491121"/>
            <a:ext cx="1142365" cy="490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0C47244-C511-4FEC-8906-10292FDBA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7" y="1972557"/>
            <a:ext cx="5915025" cy="646888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/>
              <a:t>Käytännön huomioitavia asioita</a:t>
            </a:r>
          </a:p>
          <a:p>
            <a:r>
              <a:rPr lang="fi-FI" dirty="0"/>
              <a:t>Laatikaa kilpailulle pelastussuunnitelma</a:t>
            </a:r>
          </a:p>
          <a:p>
            <a:r>
              <a:rPr lang="fi-FI" dirty="0"/>
              <a:t>Tehkää tapahtumailmoitus poliisille kulloinkin voimassa olevilla perusteilla</a:t>
            </a:r>
          </a:p>
          <a:p>
            <a:r>
              <a:rPr lang="fi-FI" dirty="0"/>
              <a:t>Varmistakaa TEOSTO-luvat musiikin soittamiseen</a:t>
            </a:r>
          </a:p>
          <a:p>
            <a:r>
              <a:rPr lang="fi-FI" dirty="0"/>
              <a:t>Varmistakaa järjestyksenvalvonnan tarve</a:t>
            </a:r>
          </a:p>
          <a:p>
            <a:r>
              <a:rPr lang="fi-FI" dirty="0"/>
              <a:t>Varmistakaa kaikki muut tarvittavat luvat kunnasta (esim. elintarvikeilmoitus, melulupa, maankäyttöoikeus jne.)</a:t>
            </a:r>
          </a:p>
          <a:p>
            <a:r>
              <a:rPr lang="fi-FI" dirty="0"/>
              <a:t>Tilatkaa hyvissä ajoin ennen kilpailuja</a:t>
            </a:r>
          </a:p>
          <a:p>
            <a:pPr lvl="1"/>
            <a:r>
              <a:rPr lang="fi-FI" dirty="0"/>
              <a:t>Kilpailupassit (malli oppaan liitteenä) ja kaulanauhat</a:t>
            </a:r>
          </a:p>
          <a:p>
            <a:pPr lvl="1"/>
            <a:r>
              <a:rPr lang="fi-FI" dirty="0"/>
              <a:t>Palkinnot (mitalit ja pokaalit)</a:t>
            </a:r>
          </a:p>
          <a:p>
            <a:pPr lvl="1"/>
            <a:r>
              <a:rPr lang="fi-FI" dirty="0"/>
              <a:t>Kunniakirjat</a:t>
            </a:r>
          </a:p>
          <a:p>
            <a:pPr lvl="1"/>
            <a:r>
              <a:rPr lang="fi-FI" dirty="0"/>
              <a:t>Tarvittavat vuokrattavat </a:t>
            </a:r>
            <a:r>
              <a:rPr lang="fi-FI" dirty="0" err="1"/>
              <a:t>fasiliteetit</a:t>
            </a:r>
            <a:r>
              <a:rPr lang="fi-FI" dirty="0"/>
              <a:t>, kuten teltat, bajamajat jne.</a:t>
            </a:r>
          </a:p>
          <a:p>
            <a:pPr lvl="1"/>
            <a:r>
              <a:rPr lang="fi-FI" dirty="0"/>
              <a:t>Tehkää kenttä ja tilavaraukset</a:t>
            </a:r>
          </a:p>
          <a:p>
            <a:pPr lvl="1"/>
            <a:r>
              <a:rPr lang="fi-FI" dirty="0"/>
              <a:t>Varmistakaa kenttäkuulutusjärjestelmä</a:t>
            </a:r>
          </a:p>
          <a:p>
            <a:r>
              <a:rPr lang="fi-FI" dirty="0"/>
              <a:t>Viestintä, viestintä, viestintä eli olkaa avoimia viestinnässä vapaaehtoisille ja kilpailuun osallistuville sekä muille sidosryhmille</a:t>
            </a:r>
          </a:p>
          <a:p>
            <a:r>
              <a:rPr lang="fi-FI" dirty="0"/>
              <a:t>Olkaa aktiivisesti yhteydessä kaluston kuljetuksesta kisapaikalla, kaluston ylläpidosta vastaa Taivassalon VPK</a:t>
            </a:r>
          </a:p>
          <a:p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  <a:p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1EA36C0F-855D-493D-8A71-1087E48EC90A}"/>
              </a:ext>
            </a:extLst>
          </p:cNvPr>
          <p:cNvSpPr/>
          <p:nvPr/>
        </p:nvSpPr>
        <p:spPr>
          <a:xfrm>
            <a:off x="0" y="520700"/>
            <a:ext cx="6858000" cy="1320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460C75A9-D7CF-4471-B373-E637832734BB}"/>
              </a:ext>
            </a:extLst>
          </p:cNvPr>
          <p:cNvSpPr txBox="1">
            <a:spLocks/>
          </p:cNvSpPr>
          <p:nvPr/>
        </p:nvSpPr>
        <p:spPr>
          <a:xfrm>
            <a:off x="1625601" y="651757"/>
            <a:ext cx="3543299" cy="576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Ennen kilpailua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i-FI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Käytännön tarvikkeet</a:t>
            </a:r>
            <a:endParaRPr lang="fi-FI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Vuokaaviosymboli: Käsinsyöttö 3">
            <a:extLst>
              <a:ext uri="{FF2B5EF4-FFF2-40B4-BE49-F238E27FC236}">
                <a16:creationId xmlns:a16="http://schemas.microsoft.com/office/drawing/2014/main" id="{0B4CB973-C90A-44B7-9F67-8D8AB07375C9}"/>
              </a:ext>
            </a:extLst>
          </p:cNvPr>
          <p:cNvSpPr/>
          <p:nvPr/>
        </p:nvSpPr>
        <p:spPr>
          <a:xfrm>
            <a:off x="0" y="8312680"/>
            <a:ext cx="6858000" cy="1593320"/>
          </a:xfrm>
          <a:prstGeom prst="flowChartManualInpu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3449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0C47244-C511-4FEC-8906-10292FDBA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6" y="2027414"/>
            <a:ext cx="5915025" cy="613868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Kenttäjärjestelyt</a:t>
            </a:r>
          </a:p>
          <a:p>
            <a:pPr>
              <a:buFontTx/>
              <a:buChar char="-"/>
            </a:pPr>
            <a:r>
              <a:rPr lang="fi-FI" dirty="0"/>
              <a:t>Kilpailun järjestelyt voidaan aloittaa jo perjantaina, mikäli mahdollista mutta silloin on järjestettävä yövartiointi.</a:t>
            </a:r>
          </a:p>
          <a:p>
            <a:pPr>
              <a:buFontTx/>
              <a:buChar char="-"/>
            </a:pPr>
            <a:r>
              <a:rPr lang="fi-FI" b="1" dirty="0"/>
              <a:t>OPASTUS</a:t>
            </a:r>
            <a:r>
              <a:rPr lang="fi-FI" dirty="0"/>
              <a:t>: Kisapaikalle on hyvä järjestää </a:t>
            </a:r>
            <a:r>
              <a:rPr lang="fi-FI" dirty="0" err="1"/>
              <a:t>kyltitys</a:t>
            </a:r>
            <a:r>
              <a:rPr lang="fi-FI" dirty="0"/>
              <a:t> (kylttejä löytyy kalustokontista).</a:t>
            </a:r>
          </a:p>
          <a:p>
            <a:pPr>
              <a:buFontTx/>
              <a:buChar char="-"/>
            </a:pPr>
            <a:r>
              <a:rPr lang="fi-FI" b="1" dirty="0"/>
              <a:t>RATOJEN PYSTYTYS JA PURKU</a:t>
            </a:r>
            <a:r>
              <a:rPr lang="fi-FI" dirty="0"/>
              <a:t>: Tarvitaan kokeneiden tuomareiden apu ja säännöt rakentamiseen sekä riittävästi vapaaehtoisia ratojen purkuun ja pakkaamiseen.</a:t>
            </a:r>
          </a:p>
          <a:p>
            <a:pPr>
              <a:buFontTx/>
              <a:buChar char="-"/>
            </a:pPr>
            <a:r>
              <a:rPr lang="fi-FI" b="1" dirty="0"/>
              <a:t>ILMOITTAUTUMINEN</a:t>
            </a:r>
            <a:r>
              <a:rPr lang="fi-FI" dirty="0"/>
              <a:t>: Kilpailutoimisto on hyvä pystyttää, mistä saa kaiken avun kilpailujen ajan mm. ilmoittautuminen saapuessa.</a:t>
            </a:r>
          </a:p>
          <a:p>
            <a:pPr>
              <a:buFontTx/>
              <a:buChar char="-"/>
            </a:pPr>
            <a:r>
              <a:rPr lang="fi-FI" b="1" dirty="0"/>
              <a:t>RATAHUOLTO</a:t>
            </a:r>
            <a:r>
              <a:rPr lang="fi-FI" dirty="0"/>
              <a:t>: Huoltotiimin tulee olla valmiudessa suoritusten ajan, mikäli radoilla tarvitaan apua.</a:t>
            </a:r>
          </a:p>
          <a:p>
            <a:pPr>
              <a:buFontTx/>
              <a:buChar char="-"/>
            </a:pPr>
            <a:r>
              <a:rPr lang="fi-FI" b="1" dirty="0"/>
              <a:t>VESIHUOLTO</a:t>
            </a:r>
            <a:r>
              <a:rPr lang="fi-FI" dirty="0"/>
              <a:t>: Nuorten kilpailussa käytetään vettä ja sitä varten tulee huolehtia vesihuolto kentälle.</a:t>
            </a:r>
          </a:p>
          <a:p>
            <a:pPr>
              <a:buFontTx/>
              <a:buChar char="-"/>
            </a:pPr>
            <a:r>
              <a:rPr lang="fi-FI" b="1" dirty="0"/>
              <a:t>KENTTÄKUULUTUS</a:t>
            </a:r>
            <a:r>
              <a:rPr lang="fi-FI" dirty="0"/>
              <a:t>: Suoritusaikojen kuulutus ja tapahtuman juonto sekä taustamusiikki hyvän kisatunnelman luomiseksi.</a:t>
            </a:r>
          </a:p>
          <a:p>
            <a:pPr>
              <a:buFontTx/>
              <a:buChar char="-"/>
            </a:pPr>
            <a:endParaRPr lang="fi-FI" dirty="0"/>
          </a:p>
          <a:p>
            <a:pPr>
              <a:buFontTx/>
              <a:buChar char="-"/>
            </a:pPr>
            <a:endParaRPr lang="fi-FI" dirty="0"/>
          </a:p>
          <a:p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  <a:p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1EA36C0F-855D-493D-8A71-1087E48EC90A}"/>
              </a:ext>
            </a:extLst>
          </p:cNvPr>
          <p:cNvSpPr/>
          <p:nvPr/>
        </p:nvSpPr>
        <p:spPr>
          <a:xfrm>
            <a:off x="0" y="520700"/>
            <a:ext cx="6858000" cy="1320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460C75A9-D7CF-4471-B373-E637832734BB}"/>
              </a:ext>
            </a:extLst>
          </p:cNvPr>
          <p:cNvSpPr txBox="1">
            <a:spLocks/>
          </p:cNvSpPr>
          <p:nvPr/>
        </p:nvSpPr>
        <p:spPr>
          <a:xfrm>
            <a:off x="1625601" y="854957"/>
            <a:ext cx="3543299" cy="576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Kilpailun aikana</a:t>
            </a:r>
          </a:p>
        </p:txBody>
      </p:sp>
      <p:sp>
        <p:nvSpPr>
          <p:cNvPr id="4" name="Vuokaaviosymboli: Käsinsyöttö 3">
            <a:extLst>
              <a:ext uri="{FF2B5EF4-FFF2-40B4-BE49-F238E27FC236}">
                <a16:creationId xmlns:a16="http://schemas.microsoft.com/office/drawing/2014/main" id="{0B4CB973-C90A-44B7-9F67-8D8AB07375C9}"/>
              </a:ext>
            </a:extLst>
          </p:cNvPr>
          <p:cNvSpPr/>
          <p:nvPr/>
        </p:nvSpPr>
        <p:spPr>
          <a:xfrm>
            <a:off x="0" y="8312680"/>
            <a:ext cx="6858000" cy="1593320"/>
          </a:xfrm>
          <a:prstGeom prst="flowChartManualInp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953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0C47244-C511-4FEC-8906-10292FDBA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6" y="2027414"/>
            <a:ext cx="5915025" cy="6285266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fi-FI" dirty="0"/>
              <a:t>Kenttäjärjestelyt</a:t>
            </a:r>
          </a:p>
          <a:p>
            <a:pPr>
              <a:buFontTx/>
              <a:buChar char="-"/>
            </a:pPr>
            <a:r>
              <a:rPr lang="fi-FI" b="1" dirty="0"/>
              <a:t>TULOSSEURANTA</a:t>
            </a:r>
            <a:r>
              <a:rPr lang="fi-FI" dirty="0"/>
              <a:t>: Kilpailutoimistossa on hyvä pitää tulosseurantaa, johon lähetti toimittaa kilpailukentältä suorituslomakkeet ja tiedot viedään yhteenvetolomakkeelle.</a:t>
            </a:r>
          </a:p>
          <a:p>
            <a:pPr>
              <a:buFontTx/>
              <a:buChar char="-"/>
            </a:pPr>
            <a:r>
              <a:rPr lang="fi-FI" b="1" dirty="0"/>
              <a:t>LÄHETYS</a:t>
            </a:r>
            <a:r>
              <a:rPr lang="fi-FI" dirty="0"/>
              <a:t>: Kilpailusuoritusten lähettämiseen on kalustokontissa puinen äänimerkinanto laite mutta tarvittaessa voi käyttää starttipistoolia tai vastaavaa. </a:t>
            </a:r>
          </a:p>
          <a:p>
            <a:pPr>
              <a:buFontTx/>
              <a:buChar char="-"/>
            </a:pPr>
            <a:r>
              <a:rPr lang="fi-FI" b="1" dirty="0"/>
              <a:t>AVAJAISET</a:t>
            </a:r>
            <a:r>
              <a:rPr lang="fi-FI" dirty="0"/>
              <a:t>: Perinteisesti avajaisissa marssitaan urheilukentän ympäri etusuoralle ja kilpailuparaatin ottaa vastaan kilpailunjohtaja, joka pitää lyhyen puheen ja julistaa kilpailut avatuksi.</a:t>
            </a:r>
          </a:p>
          <a:p>
            <a:pPr>
              <a:buFontTx/>
              <a:buChar char="-"/>
            </a:pPr>
            <a:r>
              <a:rPr lang="fi-FI" b="1" dirty="0"/>
              <a:t>PALKINTOJENJAKO</a:t>
            </a:r>
            <a:r>
              <a:rPr lang="fi-FI" dirty="0"/>
              <a:t>: Palkintojenjako suoritetaan kentällä tulosten tarkastuksen jälkeen, samalla jaetaan kunniakirjat.</a:t>
            </a:r>
          </a:p>
          <a:p>
            <a:pPr>
              <a:buFontTx/>
              <a:buChar char="-"/>
            </a:pPr>
            <a:r>
              <a:rPr lang="fi-FI" b="1" dirty="0"/>
              <a:t>HUOLTO</a:t>
            </a:r>
            <a:r>
              <a:rPr lang="fi-FI" dirty="0"/>
              <a:t>: Kilpailun aikana tulee huolehtia tarvittavista </a:t>
            </a:r>
            <a:r>
              <a:rPr lang="fi-FI" dirty="0" err="1"/>
              <a:t>fasiliteeteistä</a:t>
            </a:r>
            <a:r>
              <a:rPr lang="fi-FI" dirty="0"/>
              <a:t>, kuten vessoista ja näitä tehtäviä varten on hyvä varata joukko vapaaehtoisia.</a:t>
            </a:r>
          </a:p>
          <a:p>
            <a:pPr>
              <a:buFontTx/>
              <a:buChar char="-"/>
            </a:pPr>
            <a:r>
              <a:rPr lang="fi-FI" b="1" dirty="0"/>
              <a:t>KANTTIINI/ KIOSKI</a:t>
            </a:r>
            <a:r>
              <a:rPr lang="fi-FI" dirty="0"/>
              <a:t>: Hyvän kisatunnelman luo myös perinteinen kanttiin/ kioski, millä voi esimerkiksi kerätä rahaa tulevaan kisamatkaan ulkomaille.</a:t>
            </a:r>
          </a:p>
          <a:p>
            <a:pPr>
              <a:buFontTx/>
              <a:buChar char="-"/>
            </a:pPr>
            <a:endParaRPr lang="fi-FI" dirty="0"/>
          </a:p>
          <a:p>
            <a:pPr>
              <a:buFontTx/>
              <a:buChar char="-"/>
            </a:pPr>
            <a:endParaRPr lang="fi-FI" dirty="0"/>
          </a:p>
          <a:p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  <a:p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1EA36C0F-855D-493D-8A71-1087E48EC90A}"/>
              </a:ext>
            </a:extLst>
          </p:cNvPr>
          <p:cNvSpPr/>
          <p:nvPr/>
        </p:nvSpPr>
        <p:spPr>
          <a:xfrm>
            <a:off x="0" y="520700"/>
            <a:ext cx="6858000" cy="1320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460C75A9-D7CF-4471-B373-E637832734BB}"/>
              </a:ext>
            </a:extLst>
          </p:cNvPr>
          <p:cNvSpPr txBox="1">
            <a:spLocks/>
          </p:cNvSpPr>
          <p:nvPr/>
        </p:nvSpPr>
        <p:spPr>
          <a:xfrm>
            <a:off x="1625601" y="854957"/>
            <a:ext cx="3543299" cy="576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Kilpailun aikana</a:t>
            </a:r>
          </a:p>
        </p:txBody>
      </p:sp>
      <p:sp>
        <p:nvSpPr>
          <p:cNvPr id="4" name="Vuokaaviosymboli: Käsinsyöttö 3">
            <a:extLst>
              <a:ext uri="{FF2B5EF4-FFF2-40B4-BE49-F238E27FC236}">
                <a16:creationId xmlns:a16="http://schemas.microsoft.com/office/drawing/2014/main" id="{0B4CB973-C90A-44B7-9F67-8D8AB07375C9}"/>
              </a:ext>
            </a:extLst>
          </p:cNvPr>
          <p:cNvSpPr/>
          <p:nvPr/>
        </p:nvSpPr>
        <p:spPr>
          <a:xfrm>
            <a:off x="0" y="8312680"/>
            <a:ext cx="6858000" cy="1593320"/>
          </a:xfrm>
          <a:prstGeom prst="flowChartManualInp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4020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0C47244-C511-4FEC-8906-10292FDBA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6" y="2027414"/>
            <a:ext cx="5915025" cy="5986286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fi-FI" dirty="0"/>
              <a:t>Kenttäjärjestelyt</a:t>
            </a:r>
          </a:p>
          <a:p>
            <a:pPr>
              <a:buFontTx/>
              <a:buChar char="-"/>
            </a:pPr>
            <a:r>
              <a:rPr lang="fi-FI" b="1" dirty="0"/>
              <a:t>RUOKAILUT</a:t>
            </a:r>
            <a:r>
              <a:rPr lang="fi-FI" dirty="0"/>
              <a:t>: Kilpailun tuomareille ja muille vapaaehtoisille tulee järjestää ruokailut siten, että kentältä on helppo ja nopea kulkea ruokailuun.</a:t>
            </a:r>
          </a:p>
          <a:p>
            <a:pPr>
              <a:buFontTx/>
              <a:buChar char="-"/>
            </a:pPr>
            <a:r>
              <a:rPr lang="fi-FI" b="1" dirty="0"/>
              <a:t>KILPAILUSUORITUKSEEN ILMOITTAUTUMINEN</a:t>
            </a:r>
            <a:r>
              <a:rPr lang="fi-FI" dirty="0"/>
              <a:t>: Varatkaa kentälle teltta ilmoittautumista varten, mihin kilpailujoukkueet tulevat odottamaan kilpailusuoritustaan.</a:t>
            </a:r>
          </a:p>
          <a:p>
            <a:pPr>
              <a:buFontTx/>
              <a:buChar char="-"/>
            </a:pPr>
            <a:r>
              <a:rPr lang="fi-FI" b="1" dirty="0"/>
              <a:t>HARJOITUKSET</a:t>
            </a:r>
            <a:r>
              <a:rPr lang="fi-FI" dirty="0"/>
              <a:t>: Kilpailua ennen joukkueilla järjestetään mahdollisuus harjoitteluun. Harjoitusaika per suoritus on ollut 30 min. Harjoitusten aikana on tärkeää järjestää tasapuolinen mahdollisuus suorittaa kilpailusuorituksia tuomareiden arvioidessa suoritusta.</a:t>
            </a:r>
          </a:p>
          <a:p>
            <a:pPr>
              <a:buFontTx/>
              <a:buChar char="-"/>
            </a:pPr>
            <a:r>
              <a:rPr lang="fi-FI" b="1" dirty="0"/>
              <a:t>ENSIAPU</a:t>
            </a:r>
            <a:r>
              <a:rPr lang="fi-FI" dirty="0"/>
              <a:t>: kilpailusuorituksissa on erilaisia esteitä, joita ylitetään kovalla nopeudella, joten nyrjähdyksiltä ja ruhjeilta ei voida välttyä. Ensiapu on erittäin tarpeellista järjestää esim. ambulanssi kisojen ajaksi.</a:t>
            </a:r>
          </a:p>
          <a:p>
            <a:pPr>
              <a:buFontTx/>
              <a:buChar char="-"/>
            </a:pPr>
            <a:r>
              <a:rPr lang="fi-FI" b="1" dirty="0"/>
              <a:t>MEDIA JA VIESTINTÄ</a:t>
            </a:r>
            <a:r>
              <a:rPr lang="fi-FI" dirty="0"/>
              <a:t>: Kilpailusta on hyvä lähettää mediakutsu ja huolehtia, että kilpailuista viestitään järjestäjän toimesta.</a:t>
            </a:r>
          </a:p>
          <a:p>
            <a:pPr>
              <a:buFontTx/>
              <a:buChar char="-"/>
            </a:pPr>
            <a:endParaRPr lang="fi-FI" dirty="0"/>
          </a:p>
          <a:p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  <a:p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1EA36C0F-855D-493D-8A71-1087E48EC90A}"/>
              </a:ext>
            </a:extLst>
          </p:cNvPr>
          <p:cNvSpPr/>
          <p:nvPr/>
        </p:nvSpPr>
        <p:spPr>
          <a:xfrm>
            <a:off x="0" y="520700"/>
            <a:ext cx="6858000" cy="1320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460C75A9-D7CF-4471-B373-E637832734BB}"/>
              </a:ext>
            </a:extLst>
          </p:cNvPr>
          <p:cNvSpPr txBox="1">
            <a:spLocks/>
          </p:cNvSpPr>
          <p:nvPr/>
        </p:nvSpPr>
        <p:spPr>
          <a:xfrm>
            <a:off x="1625601" y="854957"/>
            <a:ext cx="3543299" cy="576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Kilpailun aikana</a:t>
            </a:r>
          </a:p>
        </p:txBody>
      </p:sp>
      <p:sp>
        <p:nvSpPr>
          <p:cNvPr id="4" name="Vuokaaviosymboli: Käsinsyöttö 3">
            <a:extLst>
              <a:ext uri="{FF2B5EF4-FFF2-40B4-BE49-F238E27FC236}">
                <a16:creationId xmlns:a16="http://schemas.microsoft.com/office/drawing/2014/main" id="{0B4CB973-C90A-44B7-9F67-8D8AB07375C9}"/>
              </a:ext>
            </a:extLst>
          </p:cNvPr>
          <p:cNvSpPr/>
          <p:nvPr/>
        </p:nvSpPr>
        <p:spPr>
          <a:xfrm>
            <a:off x="0" y="8312680"/>
            <a:ext cx="6858000" cy="1593320"/>
          </a:xfrm>
          <a:prstGeom prst="flowChartManualInp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9213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>
            <a:extLst>
              <a:ext uri="{FF2B5EF4-FFF2-40B4-BE49-F238E27FC236}">
                <a16:creationId xmlns:a16="http://schemas.microsoft.com/office/drawing/2014/main" id="{1EA36C0F-855D-493D-8A71-1087E48EC90A}"/>
              </a:ext>
            </a:extLst>
          </p:cNvPr>
          <p:cNvSpPr/>
          <p:nvPr/>
        </p:nvSpPr>
        <p:spPr>
          <a:xfrm>
            <a:off x="0" y="520700"/>
            <a:ext cx="6858000" cy="1320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460C75A9-D7CF-4471-B373-E637832734BB}"/>
              </a:ext>
            </a:extLst>
          </p:cNvPr>
          <p:cNvSpPr txBox="1">
            <a:spLocks/>
          </p:cNvSpPr>
          <p:nvPr/>
        </p:nvSpPr>
        <p:spPr>
          <a:xfrm>
            <a:off x="1625601" y="854957"/>
            <a:ext cx="3543299" cy="576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Kilpailun aikana</a:t>
            </a:r>
          </a:p>
        </p:txBody>
      </p:sp>
      <p:sp>
        <p:nvSpPr>
          <p:cNvPr id="4" name="Vuokaaviosymboli: Käsinsyöttö 3">
            <a:extLst>
              <a:ext uri="{FF2B5EF4-FFF2-40B4-BE49-F238E27FC236}">
                <a16:creationId xmlns:a16="http://schemas.microsoft.com/office/drawing/2014/main" id="{0B4CB973-C90A-44B7-9F67-8D8AB07375C9}"/>
              </a:ext>
            </a:extLst>
          </p:cNvPr>
          <p:cNvSpPr/>
          <p:nvPr/>
        </p:nvSpPr>
        <p:spPr>
          <a:xfrm>
            <a:off x="0" y="8312680"/>
            <a:ext cx="6858000" cy="1593320"/>
          </a:xfrm>
          <a:prstGeom prst="flowChartManualInp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aphicFrame>
        <p:nvGraphicFramePr>
          <p:cNvPr id="15" name="Taulukko 14">
            <a:extLst>
              <a:ext uri="{FF2B5EF4-FFF2-40B4-BE49-F238E27FC236}">
                <a16:creationId xmlns:a16="http://schemas.microsoft.com/office/drawing/2014/main" id="{1B95A59F-DD06-4CA6-B0C8-76070659C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757764"/>
              </p:ext>
            </p:extLst>
          </p:nvPr>
        </p:nvGraphicFramePr>
        <p:xfrm>
          <a:off x="471488" y="2806700"/>
          <a:ext cx="5827712" cy="3786156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5251703">
                  <a:extLst>
                    <a:ext uri="{9D8B030D-6E8A-4147-A177-3AD203B41FA5}">
                      <a16:colId xmlns:a16="http://schemas.microsoft.com/office/drawing/2014/main" val="936205621"/>
                    </a:ext>
                  </a:extLst>
                </a:gridCol>
                <a:gridCol w="576009">
                  <a:extLst>
                    <a:ext uri="{9D8B030D-6E8A-4147-A177-3AD203B41FA5}">
                      <a16:colId xmlns:a16="http://schemas.microsoft.com/office/drawing/2014/main" val="1754985014"/>
                    </a:ext>
                  </a:extLst>
                </a:gridCol>
              </a:tblGrid>
              <a:tr h="210342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Kansalliset kilpailut CTIF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7132725"/>
                  </a:ext>
                </a:extLst>
              </a:tr>
              <a:tr h="210342"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6668511"/>
                  </a:ext>
                </a:extLst>
              </a:tr>
              <a:tr h="210342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Vapaaehtoisten määrä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7951324"/>
                  </a:ext>
                </a:extLst>
              </a:tr>
              <a:tr h="210342"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283429"/>
                  </a:ext>
                </a:extLst>
              </a:tr>
              <a:tr h="210342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Toiminto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määrä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681546"/>
                  </a:ext>
                </a:extLst>
              </a:tr>
              <a:tr h="210342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Kilpailutoimisto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103329"/>
                  </a:ext>
                </a:extLst>
              </a:tr>
              <a:tr h="210342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Ratahuolto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6431846"/>
                  </a:ext>
                </a:extLst>
              </a:tr>
              <a:tr h="210342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Kuljetus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2486424"/>
                  </a:ext>
                </a:extLst>
              </a:tr>
              <a:tr h="210342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Kuulutus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1697393"/>
                  </a:ext>
                </a:extLst>
              </a:tr>
              <a:tr h="210342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Radan rakennus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6577836"/>
                  </a:ext>
                </a:extLst>
              </a:tr>
              <a:tr h="210342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Radan purku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922515"/>
                  </a:ext>
                </a:extLst>
              </a:tr>
              <a:tr h="210342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Viestituomarit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3776706"/>
                  </a:ext>
                </a:extLst>
              </a:tr>
              <a:tr h="210342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Ratatuomarit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737597"/>
                  </a:ext>
                </a:extLst>
              </a:tr>
              <a:tr h="210342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Päätuomarit</a:t>
                      </a: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579506"/>
                  </a:ext>
                </a:extLst>
              </a:tr>
              <a:tr h="210342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Kuvaus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155169"/>
                  </a:ext>
                </a:extLst>
              </a:tr>
              <a:tr h="210342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Muonitus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8487775"/>
                  </a:ext>
                </a:extLst>
              </a:tr>
              <a:tr h="210342"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41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875174"/>
                  </a:ext>
                </a:extLst>
              </a:tr>
              <a:tr h="210342"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2" marR="8402" marT="84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145382"/>
                  </a:ext>
                </a:extLst>
              </a:tr>
            </a:tbl>
          </a:graphicData>
        </a:graphic>
      </p:graphicFrame>
      <p:sp>
        <p:nvSpPr>
          <p:cNvPr id="16" name="Tekstiruutu 15">
            <a:extLst>
              <a:ext uri="{FF2B5EF4-FFF2-40B4-BE49-F238E27FC236}">
                <a16:creationId xmlns:a16="http://schemas.microsoft.com/office/drawing/2014/main" id="{5EB612F8-C7FE-44AE-A173-F32A4741B020}"/>
              </a:ext>
            </a:extLst>
          </p:cNvPr>
          <p:cNvSpPr txBox="1"/>
          <p:nvPr/>
        </p:nvSpPr>
        <p:spPr>
          <a:xfrm>
            <a:off x="749300" y="2387600"/>
            <a:ext cx="4427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Vapaaehtoisten määrä (suuntaa antava arvio)</a:t>
            </a: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73A45BEC-97BE-4B98-89C0-C48FF4545174}"/>
              </a:ext>
            </a:extLst>
          </p:cNvPr>
          <p:cNvSpPr txBox="1"/>
          <p:nvPr/>
        </p:nvSpPr>
        <p:spPr>
          <a:xfrm>
            <a:off x="381000" y="6642624"/>
            <a:ext cx="591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Radan rakentamiseen ja purkuun osallistuvat tuomarit ja muut vapaaehtoiset, joten erillistä porukkaa ei välttämättä tarvita mutta se on eduksi.</a:t>
            </a:r>
          </a:p>
        </p:txBody>
      </p:sp>
    </p:spTree>
    <p:extLst>
      <p:ext uri="{BB962C8B-B14F-4D97-AF65-F5344CB8AC3E}">
        <p14:creationId xmlns:p14="http://schemas.microsoft.com/office/powerpoint/2010/main" val="697557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>
            <a:extLst>
              <a:ext uri="{FF2B5EF4-FFF2-40B4-BE49-F238E27FC236}">
                <a16:creationId xmlns:a16="http://schemas.microsoft.com/office/drawing/2014/main" id="{1EA36C0F-855D-493D-8A71-1087E48EC90A}"/>
              </a:ext>
            </a:extLst>
          </p:cNvPr>
          <p:cNvSpPr/>
          <p:nvPr/>
        </p:nvSpPr>
        <p:spPr>
          <a:xfrm>
            <a:off x="0" y="520700"/>
            <a:ext cx="6858000" cy="1320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460C75A9-D7CF-4471-B373-E637832734BB}"/>
              </a:ext>
            </a:extLst>
          </p:cNvPr>
          <p:cNvSpPr txBox="1">
            <a:spLocks/>
          </p:cNvSpPr>
          <p:nvPr/>
        </p:nvSpPr>
        <p:spPr>
          <a:xfrm>
            <a:off x="1625601" y="854957"/>
            <a:ext cx="3543299" cy="576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Kilpailun jälkeen</a:t>
            </a:r>
          </a:p>
        </p:txBody>
      </p:sp>
      <p:sp>
        <p:nvSpPr>
          <p:cNvPr id="4" name="Vuokaaviosymboli: Käsinsyöttö 3">
            <a:extLst>
              <a:ext uri="{FF2B5EF4-FFF2-40B4-BE49-F238E27FC236}">
                <a16:creationId xmlns:a16="http://schemas.microsoft.com/office/drawing/2014/main" id="{0B4CB973-C90A-44B7-9F67-8D8AB07375C9}"/>
              </a:ext>
            </a:extLst>
          </p:cNvPr>
          <p:cNvSpPr/>
          <p:nvPr/>
        </p:nvSpPr>
        <p:spPr>
          <a:xfrm>
            <a:off x="0" y="8312680"/>
            <a:ext cx="6858000" cy="1593320"/>
          </a:xfrm>
          <a:prstGeom prst="flowChartManualInp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C37C0128-5249-4859-8176-D641299A8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6" y="2027414"/>
            <a:ext cx="5915025" cy="563068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Tx/>
              <a:buChar char="-"/>
            </a:pPr>
            <a:r>
              <a:rPr lang="fi-FI" dirty="0"/>
              <a:t>Palautekysely osallistujille ja järjestäjille (vapaaehtoisille)</a:t>
            </a:r>
          </a:p>
          <a:p>
            <a:pPr>
              <a:buFontTx/>
              <a:buChar char="-"/>
            </a:pPr>
            <a:r>
              <a:rPr lang="fi-FI" dirty="0"/>
              <a:t>Laskutus joukkueille</a:t>
            </a:r>
          </a:p>
          <a:p>
            <a:pPr>
              <a:buFontTx/>
              <a:buChar char="-"/>
            </a:pPr>
            <a:r>
              <a:rPr lang="fi-FI" dirty="0"/>
              <a:t>Tilitys </a:t>
            </a:r>
            <a:r>
              <a:rPr lang="fi-FI" dirty="0" err="1"/>
              <a:t>SPEK:iin</a:t>
            </a:r>
            <a:endParaRPr lang="fi-FI" dirty="0"/>
          </a:p>
          <a:p>
            <a:pPr>
              <a:buFontTx/>
              <a:buChar char="-"/>
            </a:pPr>
            <a:r>
              <a:rPr lang="fi-FI" dirty="0"/>
              <a:t>Raportin laatiminen kilpailujärjestelyistä</a:t>
            </a:r>
          </a:p>
          <a:p>
            <a:pPr>
              <a:buFontTx/>
              <a:buChar char="-"/>
            </a:pPr>
            <a:r>
              <a:rPr lang="fi-FI" dirty="0"/>
              <a:t>Kiitos viestien lähettäminen vapaaehtoisille</a:t>
            </a:r>
          </a:p>
          <a:p>
            <a:pPr>
              <a:buFontTx/>
              <a:buChar char="-"/>
            </a:pPr>
            <a:r>
              <a:rPr lang="fi-FI" dirty="0"/>
              <a:t>Vuokrakaluston palauttaminen</a:t>
            </a:r>
          </a:p>
          <a:p>
            <a:pPr>
              <a:buFontTx/>
              <a:buChar char="-"/>
            </a:pPr>
            <a:r>
              <a:rPr lang="fi-FI" dirty="0"/>
              <a:t>Kalustokontin kuljetuksen järjestäminen säilytykseen</a:t>
            </a:r>
          </a:p>
          <a:p>
            <a:pPr>
              <a:buFontTx/>
              <a:buChar char="-"/>
            </a:pPr>
            <a:r>
              <a:rPr lang="fi-FI" dirty="0"/>
              <a:t>Tulosten julkistaminen CTIF.FI –sivustolla</a:t>
            </a:r>
          </a:p>
          <a:p>
            <a:pPr>
              <a:buFontTx/>
              <a:buChar char="-"/>
            </a:pPr>
            <a:r>
              <a:rPr lang="fi-FI" dirty="0"/>
              <a:t>(Juttu Pelastustieto-lehteen)</a:t>
            </a:r>
          </a:p>
          <a:p>
            <a:pPr>
              <a:buFontTx/>
              <a:buChar char="-"/>
            </a:pPr>
            <a:endParaRPr lang="fi-FI" dirty="0"/>
          </a:p>
          <a:p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  <a:p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78013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1A5C1D45-14D5-4C6E-8F9B-54B715B52B48}"/>
              </a:ext>
            </a:extLst>
          </p:cNvPr>
          <p:cNvSpPr/>
          <p:nvPr/>
        </p:nvSpPr>
        <p:spPr>
          <a:xfrm>
            <a:off x="0" y="190500"/>
            <a:ext cx="6858000" cy="1320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2050" name="Picture 2" descr="hihamerkkimalli">
            <a:extLst>
              <a:ext uri="{FF2B5EF4-FFF2-40B4-BE49-F238E27FC236}">
                <a16:creationId xmlns:a16="http://schemas.microsoft.com/office/drawing/2014/main" id="{7740BC67-2935-4090-A183-DC335A9342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664" y="7576959"/>
            <a:ext cx="1864668" cy="1866900"/>
          </a:xfrm>
          <a:prstGeom prst="rect">
            <a:avLst/>
          </a:prstGeom>
          <a:solidFill>
            <a:schemeClr val="bg1">
              <a:alpha val="38000"/>
            </a:schemeClr>
          </a:solidFill>
          <a:ln>
            <a:noFill/>
          </a:ln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DC41B41-B570-4227-BE77-83A5A731D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4319" y="562857"/>
            <a:ext cx="2469357" cy="5760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Liitteet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9CC2CB1C-AE46-4CB8-805A-5778C1F9B382}"/>
              </a:ext>
            </a:extLst>
          </p:cNvPr>
          <p:cNvSpPr txBox="1"/>
          <p:nvPr/>
        </p:nvSpPr>
        <p:spPr>
          <a:xfrm>
            <a:off x="762001" y="1917700"/>
            <a:ext cx="558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i-FI" sz="2000" dirty="0"/>
              <a:t>CTIF-kilpailun yleiskuva</a:t>
            </a:r>
          </a:p>
          <a:p>
            <a:pPr marL="342900" indent="-342900">
              <a:buAutoNum type="arabicPeriod"/>
            </a:pPr>
            <a:r>
              <a:rPr lang="fi-FI" sz="2000" dirty="0"/>
              <a:t>CTIF-kilpailun järjestelyvastuut</a:t>
            </a:r>
          </a:p>
          <a:p>
            <a:pPr marL="342900" indent="-342900">
              <a:buAutoNum type="arabicPeriod"/>
            </a:pPr>
            <a:r>
              <a:rPr lang="fi-FI" sz="2000" dirty="0"/>
              <a:t>Kutsu luonnos</a:t>
            </a:r>
          </a:p>
          <a:p>
            <a:pPr marL="342900" indent="-342900">
              <a:buAutoNum type="arabicPeriod"/>
            </a:pPr>
            <a:r>
              <a:rPr lang="fi-FI" sz="2000" dirty="0"/>
              <a:t>Vahvistus luonnos</a:t>
            </a:r>
          </a:p>
          <a:p>
            <a:pPr marL="342900" indent="-342900">
              <a:buAutoNum type="arabicPeriod"/>
            </a:pPr>
            <a:r>
              <a:rPr lang="fi-FI" sz="2000" dirty="0"/>
              <a:t>Kisapassi luonnos</a:t>
            </a:r>
          </a:p>
          <a:p>
            <a:pPr marL="342900" indent="-342900">
              <a:buAutoNum type="arabicPeriod"/>
            </a:pPr>
            <a:r>
              <a:rPr lang="fi-FI" sz="2000" dirty="0"/>
              <a:t>Vapaaehtoistehtävät listaus</a:t>
            </a:r>
          </a:p>
          <a:p>
            <a:pPr marL="342900" indent="-342900">
              <a:buAutoNum type="arabicPeriod"/>
            </a:pPr>
            <a:r>
              <a:rPr lang="fi-FI" sz="2000" dirty="0"/>
              <a:t>Aikataulurunko</a:t>
            </a:r>
          </a:p>
          <a:p>
            <a:pPr marL="342900" indent="-342900">
              <a:buAutoNum type="arabicPeriod"/>
            </a:pPr>
            <a:r>
              <a:rPr lang="fi-FI" sz="2000" dirty="0"/>
              <a:t>Todistuspohja</a:t>
            </a:r>
          </a:p>
          <a:p>
            <a:pPr marL="342900" indent="-342900">
              <a:buAutoNum type="arabicPeriod"/>
            </a:pPr>
            <a:r>
              <a:rPr lang="fi-FI" sz="2000" dirty="0"/>
              <a:t>CTIF nuorten viestikartta</a:t>
            </a:r>
          </a:p>
          <a:p>
            <a:pPr marL="342900" indent="-342900">
              <a:buAutoNum type="arabicPeriod"/>
            </a:pPr>
            <a:r>
              <a:rPr lang="fi-FI" sz="2000" dirty="0"/>
              <a:t>Nuorten viestikyltit</a:t>
            </a:r>
          </a:p>
          <a:p>
            <a:pPr marL="342900" indent="-342900">
              <a:buAutoNum type="arabicPeriod"/>
            </a:pPr>
            <a:r>
              <a:rPr lang="fi-FI" sz="2000" dirty="0"/>
              <a:t>CTIF-kilpailujuliste</a:t>
            </a:r>
          </a:p>
          <a:p>
            <a:pPr marL="342900" indent="-342900">
              <a:buAutoNum type="arabicPeriod"/>
            </a:pPr>
            <a:r>
              <a:rPr lang="fi-FI" sz="2000" dirty="0"/>
              <a:t>Budjettipohja</a:t>
            </a:r>
          </a:p>
          <a:p>
            <a:pPr marL="342900" indent="-342900">
              <a:buAutoNum type="arabicPeriod"/>
            </a:pPr>
            <a:r>
              <a:rPr lang="fi-FI" sz="2000" dirty="0"/>
              <a:t>Ohjeet vapaaehtoisille</a:t>
            </a:r>
          </a:p>
          <a:p>
            <a:pPr marL="342900" indent="-342900">
              <a:buAutoNum type="arabicPeriod"/>
            </a:pPr>
            <a:r>
              <a:rPr lang="fi-FI" sz="2000" dirty="0"/>
              <a:t>Pelastussuunnitelma luonnos</a:t>
            </a:r>
          </a:p>
          <a:p>
            <a:pPr marL="342900" indent="-342900">
              <a:buAutoNum type="arabicPeriod"/>
            </a:pPr>
            <a:endParaRPr lang="fi-FI" sz="2000" dirty="0"/>
          </a:p>
          <a:p>
            <a:pPr marL="342900" indent="-342900">
              <a:buAutoNum type="arabicPeriod"/>
            </a:pPr>
            <a:endParaRPr lang="fi-FI" dirty="0"/>
          </a:p>
          <a:p>
            <a:pPr marL="342900" indent="-342900">
              <a:buAutoNum type="arabicPeriod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10925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6A4A0A0F-985E-426F-9080-F5AA567C5D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b="28518"/>
          <a:stretch/>
        </p:blipFill>
        <p:spPr>
          <a:xfrm>
            <a:off x="-1" y="690651"/>
            <a:ext cx="6858000" cy="4902200"/>
          </a:xfr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DB0A784-4D5F-4CBB-990B-911802FCB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6" y="-266700"/>
            <a:ext cx="5915025" cy="1914702"/>
          </a:xfrm>
        </p:spPr>
        <p:txBody>
          <a:bodyPr/>
          <a:lstStyle/>
          <a:p>
            <a:r>
              <a:rPr lang="fi-FI" b="1" dirty="0"/>
              <a:t>Sisällys</a:t>
            </a:r>
            <a:endParaRPr lang="fi-FI" dirty="0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110F4D7F-2AF0-46F5-9F9B-5F5C87569E2A}"/>
              </a:ext>
            </a:extLst>
          </p:cNvPr>
          <p:cNvSpPr txBox="1"/>
          <p:nvPr/>
        </p:nvSpPr>
        <p:spPr>
          <a:xfrm>
            <a:off x="623886" y="5727699"/>
            <a:ext cx="2689222" cy="1384995"/>
          </a:xfrm>
          <a:prstGeom prst="rect">
            <a:avLst/>
          </a:prstGeom>
          <a:solidFill>
            <a:srgbClr val="0070C0">
              <a:alpha val="50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fi-FI" sz="2800" dirty="0"/>
          </a:p>
          <a:p>
            <a:r>
              <a:rPr lang="fi-FI" sz="2800" dirty="0">
                <a:hlinkClick r:id="rId3" action="ppaction://hlinksldjump"/>
              </a:rPr>
              <a:t>Aloita tästä</a:t>
            </a:r>
            <a:endParaRPr lang="fi-FI" sz="2800" dirty="0"/>
          </a:p>
          <a:p>
            <a:endParaRPr lang="fi-FI" sz="2800" dirty="0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2CB893E-BA9F-4871-906D-DA2C2514A215}"/>
              </a:ext>
            </a:extLst>
          </p:cNvPr>
          <p:cNvSpPr txBox="1"/>
          <p:nvPr/>
        </p:nvSpPr>
        <p:spPr>
          <a:xfrm>
            <a:off x="3697285" y="5727699"/>
            <a:ext cx="2689225" cy="1384995"/>
          </a:xfrm>
          <a:prstGeom prst="rect">
            <a:avLst/>
          </a:prstGeom>
          <a:solidFill>
            <a:srgbClr val="0070C0">
              <a:alpha val="50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fi-FI" sz="2800" dirty="0"/>
          </a:p>
          <a:p>
            <a:r>
              <a:rPr lang="fi-FI" sz="2800" dirty="0">
                <a:hlinkClick r:id="rId4" action="ppaction://hlinksldjump"/>
              </a:rPr>
              <a:t>Ennen kilpailua</a:t>
            </a:r>
            <a:endParaRPr lang="fi-FI" sz="2800" dirty="0"/>
          </a:p>
          <a:p>
            <a:endParaRPr lang="fi-FI" sz="2800" dirty="0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7A053D05-192A-4E4C-B339-0669ED44F7A4}"/>
              </a:ext>
            </a:extLst>
          </p:cNvPr>
          <p:cNvSpPr txBox="1"/>
          <p:nvPr/>
        </p:nvSpPr>
        <p:spPr>
          <a:xfrm>
            <a:off x="623885" y="7476142"/>
            <a:ext cx="2689223" cy="1384995"/>
          </a:xfrm>
          <a:prstGeom prst="rect">
            <a:avLst/>
          </a:prstGeom>
          <a:solidFill>
            <a:srgbClr val="0070C0">
              <a:alpha val="50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fi-FI" sz="2800" dirty="0"/>
          </a:p>
          <a:p>
            <a:r>
              <a:rPr lang="fi-FI" sz="2800" dirty="0">
                <a:hlinkClick r:id="rId5" action="ppaction://hlinksldjump"/>
              </a:rPr>
              <a:t>Kilpailun aikana</a:t>
            </a:r>
            <a:endParaRPr lang="fi-FI" sz="2800" dirty="0"/>
          </a:p>
          <a:p>
            <a:endParaRPr lang="fi-FI" sz="2800" dirty="0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1FB15C2F-EE29-4D78-BCEB-F60BFF34D9B0}"/>
              </a:ext>
            </a:extLst>
          </p:cNvPr>
          <p:cNvSpPr txBox="1"/>
          <p:nvPr/>
        </p:nvSpPr>
        <p:spPr>
          <a:xfrm>
            <a:off x="3697286" y="7476141"/>
            <a:ext cx="2689224" cy="1384995"/>
          </a:xfrm>
          <a:prstGeom prst="rect">
            <a:avLst/>
          </a:prstGeom>
          <a:solidFill>
            <a:srgbClr val="0070C0">
              <a:alpha val="50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fi-FI" sz="2800" dirty="0"/>
          </a:p>
          <a:p>
            <a:r>
              <a:rPr lang="fi-FI" sz="2800" dirty="0">
                <a:hlinkClick r:id="rId6" action="ppaction://hlinksldjump"/>
              </a:rPr>
              <a:t>Kilpailun jälkeen</a:t>
            </a:r>
            <a:endParaRPr lang="fi-FI" sz="2800" dirty="0"/>
          </a:p>
          <a:p>
            <a:endParaRPr lang="fi-FI" sz="2800" dirty="0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118723BD-615C-4FFD-A031-1F3C939EBFCA}"/>
              </a:ext>
            </a:extLst>
          </p:cNvPr>
          <p:cNvSpPr txBox="1"/>
          <p:nvPr/>
        </p:nvSpPr>
        <p:spPr>
          <a:xfrm>
            <a:off x="623885" y="9223198"/>
            <a:ext cx="2689223" cy="523220"/>
          </a:xfrm>
          <a:prstGeom prst="rect">
            <a:avLst/>
          </a:prstGeom>
          <a:solidFill>
            <a:srgbClr val="0070C0">
              <a:alpha val="50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i-FI" sz="2800" dirty="0"/>
              <a:t>Liitteet</a:t>
            </a:r>
          </a:p>
        </p:txBody>
      </p:sp>
    </p:spTree>
    <p:extLst>
      <p:ext uri="{BB962C8B-B14F-4D97-AF65-F5344CB8AC3E}">
        <p14:creationId xmlns:p14="http://schemas.microsoft.com/office/powerpoint/2010/main" val="3540451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1A5C1D45-14D5-4C6E-8F9B-54B715B52B48}"/>
              </a:ext>
            </a:extLst>
          </p:cNvPr>
          <p:cNvSpPr/>
          <p:nvPr/>
        </p:nvSpPr>
        <p:spPr>
          <a:xfrm>
            <a:off x="0" y="190500"/>
            <a:ext cx="6858000" cy="1320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2050" name="Picture 2" descr="hihamerkkimalli">
            <a:extLst>
              <a:ext uri="{FF2B5EF4-FFF2-40B4-BE49-F238E27FC236}">
                <a16:creationId xmlns:a16="http://schemas.microsoft.com/office/drawing/2014/main" id="{7740BC67-2935-4090-A183-DC335A9342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664" y="7576959"/>
            <a:ext cx="1864668" cy="1866900"/>
          </a:xfrm>
          <a:prstGeom prst="rect">
            <a:avLst/>
          </a:prstGeom>
          <a:solidFill>
            <a:schemeClr val="bg1">
              <a:alpha val="38000"/>
            </a:schemeClr>
          </a:solidFill>
          <a:ln>
            <a:noFill/>
          </a:ln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DC41B41-B570-4227-BE77-83A5A731D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4319" y="562857"/>
            <a:ext cx="2469357" cy="5760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Aloita tästä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9CC2CB1C-AE46-4CB8-805A-5778C1F9B382}"/>
              </a:ext>
            </a:extLst>
          </p:cNvPr>
          <p:cNvSpPr txBox="1"/>
          <p:nvPr/>
        </p:nvSpPr>
        <p:spPr>
          <a:xfrm>
            <a:off x="762001" y="1917700"/>
            <a:ext cx="5588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i-FI" sz="2000" dirty="0"/>
              <a:t>Sopikaa alueen palokuntien ja pelastusliiton kanssa yhteistyöstä kilpailun järjestelyjen osalta.</a:t>
            </a:r>
          </a:p>
          <a:p>
            <a:pPr marL="342900" indent="-342900">
              <a:buAutoNum type="arabicPeriod"/>
            </a:pPr>
            <a:r>
              <a:rPr lang="fi-FI" sz="2000" dirty="0"/>
              <a:t>Valitkaa kilpailun järjestäjistä kilpailutyöryhmä ja nimetkää vastuu organisaatio ja vastuuhenkilöt.</a:t>
            </a:r>
          </a:p>
          <a:p>
            <a:pPr marL="342900" indent="-342900">
              <a:buAutoNum type="arabicPeriod"/>
            </a:pPr>
            <a:r>
              <a:rPr lang="fi-FI" sz="2000" dirty="0"/>
              <a:t>Pitäkää aloituspalaveri, missä sovitaan vähintään seuraavat asiat tai niiden tekijät: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000" dirty="0"/>
              <a:t>Kilpailutyöryhmän kokoonpano ja työryhmän sekä vastuuhenkilöiden roolit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000" dirty="0"/>
              <a:t>Kilpailun ajankohta (ellei jo tiedossa)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000" dirty="0"/>
              <a:t>Kilpailupaikka (ellei jo tiedossa)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000" dirty="0"/>
              <a:t>Projektisuunnitelma (Aikataulutus: kutsu, ilmoittautuminen, vahvistus jne.)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000" dirty="0"/>
              <a:t>Ohjelma oheisohjelmoineen (kilpailupäivien ohjelma)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000" dirty="0"/>
              <a:t>Majoituksen järjestäminen (paikka, kapasiteetti, valvonta, kustannukset)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000" dirty="0"/>
              <a:t>Ruokailu (tekeminen, jakelu, tarjoilu)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000" dirty="0"/>
              <a:t>Talousarvion laatiminen ja talousvastuu</a:t>
            </a:r>
            <a:endParaRPr lang="fi-FI" dirty="0"/>
          </a:p>
          <a:p>
            <a:pPr marL="342900" indent="-342900">
              <a:buAutoNum type="arabicPeriod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5033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0C47244-C511-4FEC-8906-10292FDBA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6" y="2027413"/>
            <a:ext cx="5915025" cy="21743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2000" dirty="0"/>
              <a:t>Kilpailun organisaatio on hyvä sopia heti projektin alussa. Kilpailun johtaja on yleensä toiminut yleisjohtajana ja kutsuvieraiden isäntänä. </a:t>
            </a:r>
          </a:p>
          <a:p>
            <a:pPr marL="0" indent="0">
              <a:buNone/>
            </a:pPr>
            <a:r>
              <a:rPr lang="fi-FI" sz="2000" dirty="0"/>
              <a:t>Kilpailun ylituomari toimii itse kilpailutilanteessa kilpailun johtajana apunaan päätuomarit. Kilpailun ylituomari ja päätuomarit muodostavat kilpailun </a:t>
            </a:r>
            <a:r>
              <a:rPr lang="fi-FI" sz="2000" dirty="0" err="1"/>
              <a:t>joryn</a:t>
            </a:r>
            <a:r>
              <a:rPr lang="fi-FI" sz="2000" dirty="0"/>
              <a:t>.</a:t>
            </a:r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1EA36C0F-855D-493D-8A71-1087E48EC90A}"/>
              </a:ext>
            </a:extLst>
          </p:cNvPr>
          <p:cNvSpPr/>
          <p:nvPr/>
        </p:nvSpPr>
        <p:spPr>
          <a:xfrm>
            <a:off x="0" y="520700"/>
            <a:ext cx="6858000" cy="1320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Vuokaaviosymboli: Käsinsyöttö 3">
            <a:extLst>
              <a:ext uri="{FF2B5EF4-FFF2-40B4-BE49-F238E27FC236}">
                <a16:creationId xmlns:a16="http://schemas.microsoft.com/office/drawing/2014/main" id="{0B4CB973-C90A-44B7-9F67-8D8AB07375C9}"/>
              </a:ext>
            </a:extLst>
          </p:cNvPr>
          <p:cNvSpPr/>
          <p:nvPr/>
        </p:nvSpPr>
        <p:spPr>
          <a:xfrm>
            <a:off x="0" y="8312680"/>
            <a:ext cx="6858000" cy="1593320"/>
          </a:xfrm>
          <a:prstGeom prst="flowChartManualInpu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aphicFrame>
        <p:nvGraphicFramePr>
          <p:cNvPr id="8" name="Kaaviokuva 7">
            <a:extLst>
              <a:ext uri="{FF2B5EF4-FFF2-40B4-BE49-F238E27FC236}">
                <a16:creationId xmlns:a16="http://schemas.microsoft.com/office/drawing/2014/main" id="{DCFC3A80-4D54-4636-86D3-5559D68B28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7132395"/>
              </p:ext>
            </p:extLst>
          </p:nvPr>
        </p:nvGraphicFramePr>
        <p:xfrm>
          <a:off x="596898" y="4201761"/>
          <a:ext cx="5664200" cy="4110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CC04BA13-F4C1-4990-B7DC-160FCE8EA0D7}"/>
              </a:ext>
            </a:extLst>
          </p:cNvPr>
          <p:cNvSpPr txBox="1">
            <a:spLocks/>
          </p:cNvSpPr>
          <p:nvPr/>
        </p:nvSpPr>
        <p:spPr>
          <a:xfrm>
            <a:off x="1625601" y="651757"/>
            <a:ext cx="3771899" cy="576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Ennen kilpailua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i-FI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Vapaaehtoisorganisaatio</a:t>
            </a:r>
          </a:p>
        </p:txBody>
      </p:sp>
    </p:spTree>
    <p:extLst>
      <p:ext uri="{BB962C8B-B14F-4D97-AF65-F5344CB8AC3E}">
        <p14:creationId xmlns:p14="http://schemas.microsoft.com/office/powerpoint/2010/main" val="3045410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0C47244-C511-4FEC-8906-10292FDBA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6" y="2027413"/>
            <a:ext cx="5915025" cy="262078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Kilpailun organisaation lisäksi on tärkeää sopia vapaaehtoisorganisaation tehtävistä ja rooleista. Vapaaehtoisia tarvitaan koko kilpailun järjestämiseen 40-70 henkeä riippuen oheisohjelmasta ja majoituksen sekä kenttävalvonnan tarpeesta. </a:t>
            </a:r>
          </a:p>
          <a:p>
            <a:pPr marL="0" indent="0">
              <a:buNone/>
            </a:pPr>
            <a:r>
              <a:rPr lang="fi-FI" dirty="0"/>
              <a:t>Vapaaehtoisten rekrytoinnissa tehokkain tapa on henkilökohtainen kutsuminen. Rekrytointi on hyvä aloittaa heti ja jokaiselle on tärkeää nimetä tehtävä. Tehtäväluettelo löytyy järjestäjän oppaan liitteistä.</a:t>
            </a:r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1EA36C0F-855D-493D-8A71-1087E48EC90A}"/>
              </a:ext>
            </a:extLst>
          </p:cNvPr>
          <p:cNvSpPr/>
          <p:nvPr/>
        </p:nvSpPr>
        <p:spPr>
          <a:xfrm>
            <a:off x="0" y="520700"/>
            <a:ext cx="6858000" cy="1320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Vuokaaviosymboli: Käsinsyöttö 3">
            <a:extLst>
              <a:ext uri="{FF2B5EF4-FFF2-40B4-BE49-F238E27FC236}">
                <a16:creationId xmlns:a16="http://schemas.microsoft.com/office/drawing/2014/main" id="{0B4CB973-C90A-44B7-9F67-8D8AB07375C9}"/>
              </a:ext>
            </a:extLst>
          </p:cNvPr>
          <p:cNvSpPr/>
          <p:nvPr/>
        </p:nvSpPr>
        <p:spPr>
          <a:xfrm>
            <a:off x="0" y="8312680"/>
            <a:ext cx="6858000" cy="1593320"/>
          </a:xfrm>
          <a:prstGeom prst="flowChartManualInpu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aphicFrame>
        <p:nvGraphicFramePr>
          <p:cNvPr id="9" name="Kaaviokuva 8">
            <a:extLst>
              <a:ext uri="{FF2B5EF4-FFF2-40B4-BE49-F238E27FC236}">
                <a16:creationId xmlns:a16="http://schemas.microsoft.com/office/drawing/2014/main" id="{CAEE78E6-164F-476F-8D37-55B23BC30E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9095485"/>
              </p:ext>
            </p:extLst>
          </p:nvPr>
        </p:nvGraphicFramePr>
        <p:xfrm>
          <a:off x="69851" y="4267200"/>
          <a:ext cx="6654800" cy="4766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A33BE518-972D-4A48-89BB-FD1E7482C038}"/>
              </a:ext>
            </a:extLst>
          </p:cNvPr>
          <p:cNvSpPr txBox="1">
            <a:spLocks/>
          </p:cNvSpPr>
          <p:nvPr/>
        </p:nvSpPr>
        <p:spPr>
          <a:xfrm>
            <a:off x="1625601" y="651757"/>
            <a:ext cx="3987799" cy="576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Ennen kilpailua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i-FI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Vapaaehtoisorganisaatio</a:t>
            </a:r>
            <a:endParaRPr lang="fi-FI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4832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0C47244-C511-4FEC-8906-10292FDBA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6" y="2027414"/>
            <a:ext cx="5915025" cy="628526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Kilpailukutsun valmistelut on hyvä aloittaa hyvissä ajoin.</a:t>
            </a:r>
          </a:p>
          <a:p>
            <a:r>
              <a:rPr lang="fi-FI" dirty="0"/>
              <a:t>Kutsun on hyvä sisältää ainakin</a:t>
            </a:r>
          </a:p>
          <a:p>
            <a:pPr lvl="1"/>
            <a:r>
              <a:rPr lang="fi-FI" dirty="0"/>
              <a:t>Yleiskuvaus kilpailusta</a:t>
            </a:r>
          </a:p>
          <a:p>
            <a:pPr lvl="1"/>
            <a:r>
              <a:rPr lang="fi-FI" dirty="0"/>
              <a:t>Ajankohta ja paikka</a:t>
            </a:r>
          </a:p>
          <a:p>
            <a:pPr lvl="1"/>
            <a:r>
              <a:rPr lang="fi-FI" dirty="0"/>
              <a:t>Ilmoittautumiskäytäntö ja aikataulu</a:t>
            </a:r>
          </a:p>
          <a:p>
            <a:pPr lvl="1"/>
            <a:r>
              <a:rPr lang="fi-FI" dirty="0"/>
              <a:t>Kilpailussa käytettävät säännöt ja kilpailuohjeet</a:t>
            </a:r>
          </a:p>
          <a:p>
            <a:pPr lvl="1"/>
            <a:r>
              <a:rPr lang="fi-FI" dirty="0"/>
              <a:t>Kilpailusarjat</a:t>
            </a:r>
          </a:p>
          <a:p>
            <a:pPr lvl="1"/>
            <a:r>
              <a:rPr lang="fi-FI" dirty="0"/>
              <a:t>Majoitusvaihtoehdot ja hinnat</a:t>
            </a:r>
          </a:p>
          <a:p>
            <a:pPr lvl="1"/>
            <a:r>
              <a:rPr lang="fi-FI" dirty="0"/>
              <a:t>Ateriat ja hinnat</a:t>
            </a:r>
          </a:p>
          <a:p>
            <a:pPr lvl="1"/>
            <a:r>
              <a:rPr lang="fi-FI" dirty="0"/>
              <a:t>Osallistuminen itse kilpailuun on maksutonta</a:t>
            </a:r>
          </a:p>
          <a:p>
            <a:pPr lvl="1"/>
            <a:r>
              <a:rPr lang="fi-FI" dirty="0"/>
              <a:t>Lisätietojen antajat</a:t>
            </a:r>
          </a:p>
          <a:p>
            <a:pPr lvl="1"/>
            <a:r>
              <a:rPr lang="fi-FI" dirty="0"/>
              <a:t>Kilpailun johtajan, päätuomarien ja kisajärjestäjien yhteystiedot</a:t>
            </a:r>
          </a:p>
          <a:p>
            <a:pPr lvl="1"/>
            <a:r>
              <a:rPr lang="fi-FI" dirty="0"/>
              <a:t>Kilpailun ohjelma aikatauluineen</a:t>
            </a:r>
          </a:p>
          <a:p>
            <a:r>
              <a:rPr lang="fi-FI" dirty="0"/>
              <a:t>Kutsupohja löytyy järjestän oppaan liitteistä</a:t>
            </a:r>
          </a:p>
          <a:p>
            <a:r>
              <a:rPr lang="fi-FI" dirty="0"/>
              <a:t>Muista tehdä kutsuvieraskutsu ja laatia kutsuvieraslista.</a:t>
            </a:r>
          </a:p>
          <a:p>
            <a:r>
              <a:rPr lang="fi-FI" dirty="0"/>
              <a:t>Kutsun jakelu </a:t>
            </a:r>
            <a:r>
              <a:rPr lang="fi-FI" dirty="0" err="1"/>
              <a:t>SPEK:n</a:t>
            </a:r>
            <a:r>
              <a:rPr lang="fi-FI" dirty="0"/>
              <a:t> ja pelastusliittojen kautta</a:t>
            </a:r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1EA36C0F-855D-493D-8A71-1087E48EC90A}"/>
              </a:ext>
            </a:extLst>
          </p:cNvPr>
          <p:cNvSpPr/>
          <p:nvPr/>
        </p:nvSpPr>
        <p:spPr>
          <a:xfrm>
            <a:off x="0" y="520700"/>
            <a:ext cx="6858000" cy="1320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Vuokaaviosymboli: Käsinsyöttö 3">
            <a:extLst>
              <a:ext uri="{FF2B5EF4-FFF2-40B4-BE49-F238E27FC236}">
                <a16:creationId xmlns:a16="http://schemas.microsoft.com/office/drawing/2014/main" id="{0B4CB973-C90A-44B7-9F67-8D8AB07375C9}"/>
              </a:ext>
            </a:extLst>
          </p:cNvPr>
          <p:cNvSpPr/>
          <p:nvPr/>
        </p:nvSpPr>
        <p:spPr>
          <a:xfrm>
            <a:off x="0" y="8312680"/>
            <a:ext cx="6858000" cy="1593320"/>
          </a:xfrm>
          <a:prstGeom prst="flowChartManualInpu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8A276498-32C9-4489-8821-2DCB98A4D54B}"/>
              </a:ext>
            </a:extLst>
          </p:cNvPr>
          <p:cNvSpPr txBox="1">
            <a:spLocks/>
          </p:cNvSpPr>
          <p:nvPr/>
        </p:nvSpPr>
        <p:spPr>
          <a:xfrm>
            <a:off x="1625601" y="651757"/>
            <a:ext cx="3098799" cy="576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Ennen kilpailua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i-FI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Kutsu</a:t>
            </a:r>
            <a:endParaRPr lang="fi-FI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7641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0C47244-C511-4FEC-8906-10292FDBA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6" y="2027414"/>
            <a:ext cx="5915025" cy="655778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/>
              <a:t>Ilmoittautuminen</a:t>
            </a:r>
          </a:p>
          <a:p>
            <a:r>
              <a:rPr lang="fi-FI" dirty="0"/>
              <a:t>Ilmoittautuminen on suositeltavaa toteutettavan sähköisellä ilmoittautumislomakkeella.</a:t>
            </a:r>
          </a:p>
          <a:p>
            <a:r>
              <a:rPr lang="fi-FI" dirty="0"/>
              <a:t>Ilmoittautumisessa on hyvä kysyä vähintään</a:t>
            </a:r>
          </a:p>
          <a:p>
            <a:pPr lvl="1"/>
            <a:r>
              <a:rPr lang="fi-FI" dirty="0"/>
              <a:t>Osallistuvan joukkueen nimi</a:t>
            </a:r>
          </a:p>
          <a:p>
            <a:pPr lvl="1"/>
            <a:r>
              <a:rPr lang="fi-FI" dirty="0"/>
              <a:t>Joukkueen yhteyshenkilö</a:t>
            </a:r>
          </a:p>
          <a:p>
            <a:pPr lvl="1"/>
            <a:r>
              <a:rPr lang="fi-FI" dirty="0"/>
              <a:t>Yhteyshenkilön yhteystiedot</a:t>
            </a:r>
          </a:p>
          <a:p>
            <a:pPr lvl="1"/>
            <a:r>
              <a:rPr lang="fi-FI" dirty="0"/>
              <a:t>Kilpailujoukkueen sarja</a:t>
            </a:r>
          </a:p>
          <a:p>
            <a:pPr lvl="1"/>
            <a:r>
              <a:rPr lang="fi-FI" dirty="0"/>
              <a:t>Joukkueen jäsenten kokonaismäärä (kilpailijat, valmentajat, huoltajat ja muut. HUOM! joukkueen jäsenten nimet voidaan kerätä myöhemmin ennen kilpailua)</a:t>
            </a:r>
          </a:p>
          <a:p>
            <a:pPr lvl="1"/>
            <a:r>
              <a:rPr lang="fi-FI" dirty="0"/>
              <a:t>Valittavana olevat ateriat ja erikoisruokavaliot</a:t>
            </a:r>
          </a:p>
          <a:p>
            <a:pPr lvl="1"/>
            <a:r>
              <a:rPr lang="fi-FI" dirty="0"/>
              <a:t>Valittavana olevat majoitusvaihtoehdot</a:t>
            </a:r>
          </a:p>
          <a:p>
            <a:pPr lvl="1"/>
            <a:r>
              <a:rPr lang="fi-FI" dirty="0"/>
              <a:t>Muut tarvittavat tiedot</a:t>
            </a:r>
          </a:p>
          <a:p>
            <a:pPr lvl="1"/>
            <a:endParaRPr lang="fi-FI" dirty="0"/>
          </a:p>
          <a:p>
            <a:r>
              <a:rPr lang="fi-FI" dirty="0"/>
              <a:t>Ilmoittautumisesta on tärkeää lähteä ilmoittajalle vahvistusviesti ilmoittautumisen vastaanottamisesta.</a:t>
            </a:r>
            <a:endParaRPr lang="fi-FI" dirty="0">
              <a:ea typeface="Calibri"/>
              <a:cs typeface="Calibri"/>
            </a:endParaRPr>
          </a:p>
          <a:p>
            <a:r>
              <a:rPr lang="fi-FI" dirty="0"/>
              <a:t>Yleisesti neuvona voidaan pitää, että kerätään vain tarvittavat tiedot ja tiedot säilytetään vain tarpeellisen ajan kilpailun järjestämisen kannalta.</a:t>
            </a:r>
          </a:p>
          <a:p>
            <a:r>
              <a:rPr lang="fi-FI" dirty="0"/>
              <a:t>Henkilötietoja ei saa luovuttaa ulkopuolisille ja etukäteen on hyvä sopia henkilöt, jotka käsittelevät henkilötietoja.</a:t>
            </a:r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1EA36C0F-855D-493D-8A71-1087E48EC90A}"/>
              </a:ext>
            </a:extLst>
          </p:cNvPr>
          <p:cNvSpPr/>
          <p:nvPr/>
        </p:nvSpPr>
        <p:spPr>
          <a:xfrm>
            <a:off x="0" y="520700"/>
            <a:ext cx="6858000" cy="1320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460C75A9-D7CF-4471-B373-E637832734BB}"/>
              </a:ext>
            </a:extLst>
          </p:cNvPr>
          <p:cNvSpPr txBox="1">
            <a:spLocks/>
          </p:cNvSpPr>
          <p:nvPr/>
        </p:nvSpPr>
        <p:spPr>
          <a:xfrm>
            <a:off x="1625601" y="651757"/>
            <a:ext cx="3098799" cy="576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Ennen kilpailua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i-FI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Ilmoittautuminen</a:t>
            </a:r>
            <a:endParaRPr lang="fi-FI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Vuokaaviosymboli: Käsinsyöttö 3">
            <a:extLst>
              <a:ext uri="{FF2B5EF4-FFF2-40B4-BE49-F238E27FC236}">
                <a16:creationId xmlns:a16="http://schemas.microsoft.com/office/drawing/2014/main" id="{0B4CB973-C90A-44B7-9F67-8D8AB07375C9}"/>
              </a:ext>
            </a:extLst>
          </p:cNvPr>
          <p:cNvSpPr/>
          <p:nvPr/>
        </p:nvSpPr>
        <p:spPr>
          <a:xfrm>
            <a:off x="0" y="8312680"/>
            <a:ext cx="6858000" cy="1593320"/>
          </a:xfrm>
          <a:prstGeom prst="flowChartManualInpu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0181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0C47244-C511-4FEC-8906-10292FDBA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6" y="2027414"/>
            <a:ext cx="5915025" cy="613868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dirty="0"/>
              <a:t>Vahvistus</a:t>
            </a:r>
          </a:p>
          <a:p>
            <a:r>
              <a:rPr lang="fi-FI" dirty="0"/>
              <a:t>Vahvistuskirjeessä on tarkoitus viestiä osallistujille tärkeimmät tiedot kilpailusta ja siihen liittyvistä toimintamalleista, kuten</a:t>
            </a:r>
          </a:p>
          <a:p>
            <a:pPr lvl="1"/>
            <a:r>
              <a:rPr lang="fi-FI" dirty="0"/>
              <a:t>Saapumisohjeet</a:t>
            </a:r>
          </a:p>
          <a:p>
            <a:pPr lvl="1"/>
            <a:r>
              <a:rPr lang="fi-FI" dirty="0"/>
              <a:t>Majoittumisohjeet</a:t>
            </a:r>
          </a:p>
          <a:p>
            <a:pPr lvl="1"/>
            <a:r>
              <a:rPr lang="fi-FI" dirty="0"/>
              <a:t>Kilpailun säännöt</a:t>
            </a:r>
          </a:p>
          <a:p>
            <a:pPr lvl="1"/>
            <a:r>
              <a:rPr lang="fi-FI" dirty="0"/>
              <a:t>Ohjelma</a:t>
            </a:r>
          </a:p>
          <a:p>
            <a:pPr lvl="1"/>
            <a:r>
              <a:rPr lang="fi-FI" dirty="0"/>
              <a:t>Harjoitusaikataulu</a:t>
            </a:r>
          </a:p>
          <a:p>
            <a:pPr lvl="1"/>
            <a:r>
              <a:rPr lang="fi-FI" dirty="0"/>
              <a:t>Kilpailun suoritusaikataulu</a:t>
            </a:r>
          </a:p>
          <a:p>
            <a:pPr lvl="1"/>
            <a:r>
              <a:rPr lang="fi-FI" dirty="0"/>
              <a:t>Tarvittavat käytännön ohjeet, kuten avajaisten ohjeet</a:t>
            </a:r>
          </a:p>
          <a:p>
            <a:pPr lvl="1"/>
            <a:r>
              <a:rPr lang="fi-FI" dirty="0"/>
              <a:t>Kilpailujoukkueen nimeämisen ohjeet (lomake)</a:t>
            </a:r>
          </a:p>
          <a:p>
            <a:pPr lvl="1"/>
            <a:r>
              <a:rPr lang="fi-FI" dirty="0"/>
              <a:t>Ruokailun ohjeet</a:t>
            </a:r>
          </a:p>
          <a:p>
            <a:pPr lvl="1"/>
            <a:r>
              <a:rPr lang="fi-FI" dirty="0"/>
              <a:t>Maininta valokuvauksesta, mikäli järjestäjä ottaa kuvia </a:t>
            </a:r>
          </a:p>
          <a:p>
            <a:pPr lvl="1"/>
            <a:r>
              <a:rPr lang="fi-FI" dirty="0"/>
              <a:t>Kilpailukalusto</a:t>
            </a:r>
          </a:p>
          <a:p>
            <a:pPr lvl="1"/>
            <a:r>
              <a:rPr lang="fi-FI" dirty="0"/>
              <a:t>Palkintojen jako</a:t>
            </a:r>
          </a:p>
          <a:p>
            <a:pPr marL="342900" lvl="1" indent="0">
              <a:buNone/>
            </a:pPr>
            <a:endParaRPr lang="fi-FI" dirty="0"/>
          </a:p>
          <a:p>
            <a:r>
              <a:rPr lang="fi-FI" dirty="0"/>
              <a:t>Vahvistuskirje on hyvä lähettää n. 4 </a:t>
            </a:r>
            <a:r>
              <a:rPr lang="fi-FI" dirty="0" err="1"/>
              <a:t>vkoa</a:t>
            </a:r>
            <a:r>
              <a:rPr lang="fi-FI" dirty="0"/>
              <a:t> ennen kilpailua.</a:t>
            </a:r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1EA36C0F-855D-493D-8A71-1087E48EC90A}"/>
              </a:ext>
            </a:extLst>
          </p:cNvPr>
          <p:cNvSpPr/>
          <p:nvPr/>
        </p:nvSpPr>
        <p:spPr>
          <a:xfrm>
            <a:off x="0" y="520700"/>
            <a:ext cx="6858000" cy="1320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460C75A9-D7CF-4471-B373-E637832734BB}"/>
              </a:ext>
            </a:extLst>
          </p:cNvPr>
          <p:cNvSpPr txBox="1">
            <a:spLocks/>
          </p:cNvSpPr>
          <p:nvPr/>
        </p:nvSpPr>
        <p:spPr>
          <a:xfrm>
            <a:off x="1625601" y="651757"/>
            <a:ext cx="3098799" cy="576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Ennen kilpailua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i-FI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Vahvistus</a:t>
            </a:r>
            <a:endParaRPr lang="fi-FI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Vuokaaviosymboli: Käsinsyöttö 3">
            <a:extLst>
              <a:ext uri="{FF2B5EF4-FFF2-40B4-BE49-F238E27FC236}">
                <a16:creationId xmlns:a16="http://schemas.microsoft.com/office/drawing/2014/main" id="{0B4CB973-C90A-44B7-9F67-8D8AB07375C9}"/>
              </a:ext>
            </a:extLst>
          </p:cNvPr>
          <p:cNvSpPr/>
          <p:nvPr/>
        </p:nvSpPr>
        <p:spPr>
          <a:xfrm>
            <a:off x="0" y="8312680"/>
            <a:ext cx="6858000" cy="1593320"/>
          </a:xfrm>
          <a:prstGeom prst="flowChartManualInpu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7493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0C47244-C511-4FEC-8906-10292FDBA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6" y="2027414"/>
            <a:ext cx="5915025" cy="613868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dirty="0"/>
              <a:t>Vapaaehtoisten perehdytys</a:t>
            </a:r>
          </a:p>
          <a:p>
            <a:r>
              <a:rPr lang="fi-FI" dirty="0"/>
              <a:t>Vapaaehtoiset tulee perehdyttää tehtäviinsä.</a:t>
            </a:r>
          </a:p>
          <a:p>
            <a:r>
              <a:rPr lang="fi-FI" dirty="0"/>
              <a:t>Erityisesti tarvittavat viestituomarit ja mahdolliset kenttätuomarit tulee perehdyttää kilpailuun hyvissä ajoin ennen kilpailuviikonloppua.</a:t>
            </a:r>
          </a:p>
          <a:p>
            <a:r>
              <a:rPr lang="fi-FI" dirty="0"/>
              <a:t>Päätuomareiden kanssa on sovittava hyvissä ajoin koulutuspäivästä, missä harjoitellaan kilpailun arviointiin liittyvät tekijät eri tuomaritehtävissä.</a:t>
            </a:r>
          </a:p>
          <a:p>
            <a:r>
              <a:rPr lang="fi-FI" dirty="0"/>
              <a:t>Mikäli koulutusta ei saada järjestettyä ennen kilpailua, tulee perehdytys järjestää kilpailuja edeltävänä iltana.</a:t>
            </a:r>
          </a:p>
          <a:p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1EA36C0F-855D-493D-8A71-1087E48EC90A}"/>
              </a:ext>
            </a:extLst>
          </p:cNvPr>
          <p:cNvSpPr/>
          <p:nvPr/>
        </p:nvSpPr>
        <p:spPr>
          <a:xfrm>
            <a:off x="0" y="520700"/>
            <a:ext cx="6858000" cy="1320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460C75A9-D7CF-4471-B373-E637832734BB}"/>
              </a:ext>
            </a:extLst>
          </p:cNvPr>
          <p:cNvSpPr txBox="1">
            <a:spLocks/>
          </p:cNvSpPr>
          <p:nvPr/>
        </p:nvSpPr>
        <p:spPr>
          <a:xfrm>
            <a:off x="1625601" y="651757"/>
            <a:ext cx="3098799" cy="576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Ennen kilpailua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i-FI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Perehdytys</a:t>
            </a:r>
            <a:endParaRPr lang="fi-FI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Vuokaaviosymboli: Käsinsyöttö 3">
            <a:extLst>
              <a:ext uri="{FF2B5EF4-FFF2-40B4-BE49-F238E27FC236}">
                <a16:creationId xmlns:a16="http://schemas.microsoft.com/office/drawing/2014/main" id="{0B4CB973-C90A-44B7-9F67-8D8AB07375C9}"/>
              </a:ext>
            </a:extLst>
          </p:cNvPr>
          <p:cNvSpPr/>
          <p:nvPr/>
        </p:nvSpPr>
        <p:spPr>
          <a:xfrm>
            <a:off x="0" y="8312680"/>
            <a:ext cx="6858000" cy="1593320"/>
          </a:xfrm>
          <a:prstGeom prst="flowChartManualInpu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9120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E07B3AE6B73C4A4BB0C86C7F0D56C335" ma:contentTypeVersion="11" ma:contentTypeDescription="Luo uusi asiakirja." ma:contentTypeScope="" ma:versionID="0c0d51bb8bd02c8b47c4a922d34dc123">
  <xsd:schema xmlns:xsd="http://www.w3.org/2001/XMLSchema" xmlns:xs="http://www.w3.org/2001/XMLSchema" xmlns:p="http://schemas.microsoft.com/office/2006/metadata/properties" xmlns:ns2="bfdff2b0-8e2a-4169-afa7-bbcc6240f265" xmlns:ns3="cd55f3f5-9f6c-418a-86a7-a6485d7e3b48" targetNamespace="http://schemas.microsoft.com/office/2006/metadata/properties" ma:root="true" ma:fieldsID="c5aa73a722bc051b19aa22701454b457" ns2:_="" ns3:_="">
    <xsd:import namespace="bfdff2b0-8e2a-4169-afa7-bbcc6240f265"/>
    <xsd:import namespace="cd55f3f5-9f6c-418a-86a7-a6485d7e3b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dff2b0-8e2a-4169-afa7-bbcc6240f2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Kuvien tunnisteet" ma:readOnly="false" ma:fieldId="{5cf76f15-5ced-4ddc-b409-7134ff3c332f}" ma:taxonomyMulti="true" ma:sspId="d52f20c5-43c1-4440-8deb-aecfae83f0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55f3f5-9f6c-418a-86a7-a6485d7e3b4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b5a9f00-8b97-4da4-adc7-7e0bbf6550a4}" ma:internalName="TaxCatchAll" ma:showField="CatchAllData" ma:web="cd55f3f5-9f6c-418a-86a7-a6485d7e3b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fdff2b0-8e2a-4169-afa7-bbcc6240f265">
      <Terms xmlns="http://schemas.microsoft.com/office/infopath/2007/PartnerControls"/>
    </lcf76f155ced4ddcb4097134ff3c332f>
    <TaxCatchAll xmlns="cd55f3f5-9f6c-418a-86a7-a6485d7e3b48" xsi:nil="true"/>
  </documentManagement>
</p:properties>
</file>

<file path=customXml/itemProps1.xml><?xml version="1.0" encoding="utf-8"?>
<ds:datastoreItem xmlns:ds="http://schemas.openxmlformats.org/officeDocument/2006/customXml" ds:itemID="{7D03E392-3A68-486C-BE7C-41457C07D9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dff2b0-8e2a-4169-afa7-bbcc6240f265"/>
    <ds:schemaRef ds:uri="cd55f3f5-9f6c-418a-86a7-a6485d7e3b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39B729-7E97-4BDC-8938-5E99698406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955A10-49C8-4E5B-81D4-7B8CF214E162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e6c31e4a-47e6-40bc-9e7d-de49ce6dacda"/>
    <ds:schemaRef ds:uri="http://www.w3.org/XML/1998/namespace"/>
    <ds:schemaRef ds:uri="bfdff2b0-8e2a-4169-afa7-bbcc6240f265"/>
    <ds:schemaRef ds:uri="cd55f3f5-9f6c-418a-86a7-a6485d7e3b4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1589</TotalTime>
  <Words>1118</Words>
  <Application>Microsoft Office PowerPoint</Application>
  <PresentationFormat>A4-paperi (210 x 297 mm)</PresentationFormat>
  <Paragraphs>255</Paragraphs>
  <Slides>16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17" baseType="lpstr">
      <vt:lpstr>Office-teema</vt:lpstr>
      <vt:lpstr>Järjestäjän opas Kansalliset CTIF SM-kilpailut</vt:lpstr>
      <vt:lpstr>Sisällys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Valtteri Tervala</dc:creator>
  <cp:lastModifiedBy>Valtteri Tervala</cp:lastModifiedBy>
  <cp:revision>3</cp:revision>
  <dcterms:created xsi:type="dcterms:W3CDTF">2012-08-08T08:08:12Z</dcterms:created>
  <dcterms:modified xsi:type="dcterms:W3CDTF">2024-09-14T20:53:29Z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Ids_UIVersion_512">
    <vt:lpwstr>6</vt:lpwstr>
  </property>
  <property fmtid="{D5CDD505-2E9C-101B-9397-08002B2CF9AE}" pid="3" name="ContentTypeId">
    <vt:lpwstr>0x010100E07B3AE6B73C4A4BB0C86C7F0D56C335</vt:lpwstr>
  </property>
  <property fmtid="{D5CDD505-2E9C-101B-9397-08002B2CF9AE}" pid="4" name="MediaServiceImageTags">
    <vt:lpwstr/>
  </property>
  <property fmtid="{D5CDD505-2E9C-101B-9397-08002B2CF9AE}" pid="5" name="Order">
    <vt:r8>12000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  <property fmtid="{D5CDD505-2E9C-101B-9397-08002B2CF9AE}" pid="13" name="TriggerFlowInfo">
    <vt:lpwstr/>
  </property>
</Properties>
</file>